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99" r:id="rId2"/>
    <p:sldId id="49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788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35C4B15-26D0-4D27-A757-28C2F8AB5212}"/>
              </a:ext>
            </a:extLst>
          </p:cNvPr>
          <p:cNvGrpSpPr/>
          <p:nvPr/>
        </p:nvGrpSpPr>
        <p:grpSpPr>
          <a:xfrm>
            <a:off x="883321" y="908490"/>
            <a:ext cx="2215480" cy="2570330"/>
            <a:chOff x="-120906" y="-337928"/>
            <a:chExt cx="2955511" cy="3428890"/>
          </a:xfrm>
        </p:grpSpPr>
        <p:sp>
          <p:nvSpPr>
            <p:cNvPr id="312" name="台形 311">
              <a:extLst>
                <a:ext uri="{FF2B5EF4-FFF2-40B4-BE49-F238E27FC236}">
                  <a16:creationId xmlns:a16="http://schemas.microsoft.com/office/drawing/2014/main" id="{5CD0269A-9BA1-4DF5-8134-9D9FF4316781}"/>
                </a:ext>
              </a:extLst>
            </p:cNvPr>
            <p:cNvSpPr/>
            <p:nvPr/>
          </p:nvSpPr>
          <p:spPr>
            <a:xfrm>
              <a:off x="1482573" y="814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3EEECEFC-3E2B-4893-B606-D6A195B694D5}"/>
                </a:ext>
              </a:extLst>
            </p:cNvPr>
            <p:cNvGrpSpPr/>
            <p:nvPr/>
          </p:nvGrpSpPr>
          <p:grpSpPr>
            <a:xfrm>
              <a:off x="934875" y="-337928"/>
              <a:ext cx="1286386" cy="1247287"/>
              <a:chOff x="380071" y="1415664"/>
              <a:chExt cx="1286386" cy="1247287"/>
            </a:xfrm>
          </p:grpSpPr>
          <p:sp>
            <p:nvSpPr>
              <p:cNvPr id="318" name="楕円 1">
                <a:extLst>
                  <a:ext uri="{FF2B5EF4-FFF2-40B4-BE49-F238E27FC236}">
                    <a16:creationId xmlns:a16="http://schemas.microsoft.com/office/drawing/2014/main" id="{B14B3D34-BD89-4F28-AAAF-84C24CE1DFA6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四角形: 角を丸くする 318">
                <a:extLst>
                  <a:ext uri="{FF2B5EF4-FFF2-40B4-BE49-F238E27FC236}">
                    <a16:creationId xmlns:a16="http://schemas.microsoft.com/office/drawing/2014/main" id="{8C5C8C2B-624E-44A3-9398-5ACE7367835E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38F8AAFE-DFAF-4CC5-A7DE-97D2C75B4DA7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正方形/長方形 11">
                <a:extLst>
                  <a:ext uri="{FF2B5EF4-FFF2-40B4-BE49-F238E27FC236}">
                    <a16:creationId xmlns:a16="http://schemas.microsoft.com/office/drawing/2014/main" id="{5CB3F6DD-4511-497C-ACF8-F931B6833621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14">
                <a:extLst>
                  <a:ext uri="{FF2B5EF4-FFF2-40B4-BE49-F238E27FC236}">
                    <a16:creationId xmlns:a16="http://schemas.microsoft.com/office/drawing/2014/main" id="{E70D690B-EC3A-4A36-B3DD-7C41C6FEB939}"/>
                  </a:ext>
                </a:extLst>
              </p:cNvPr>
              <p:cNvSpPr/>
              <p:nvPr/>
            </p:nvSpPr>
            <p:spPr>
              <a:xfrm rot="20700000">
                <a:off x="597507" y="2319644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60F0F7C5-2B80-4521-99F8-A10F76EE812E}"/>
                  </a:ext>
                </a:extLst>
              </p:cNvPr>
              <p:cNvSpPr/>
              <p:nvPr/>
            </p:nvSpPr>
            <p:spPr>
              <a:xfrm rot="20700000">
                <a:off x="628135" y="23314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月 324">
                <a:extLst>
                  <a:ext uri="{FF2B5EF4-FFF2-40B4-BE49-F238E27FC236}">
                    <a16:creationId xmlns:a16="http://schemas.microsoft.com/office/drawing/2014/main" id="{5CE58879-28A7-44EE-9AA2-684BCA8A2440}"/>
                  </a:ext>
                </a:extLst>
              </p:cNvPr>
              <p:cNvSpPr/>
              <p:nvPr/>
            </p:nvSpPr>
            <p:spPr>
              <a:xfrm rot="54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D1D89E2C-DD8D-4FD5-82DE-D9BCB11B255C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88EA7B27-16A3-45C7-B286-B617B4CE3883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7CD48C8A-3653-47ED-831B-0E8C986525B5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0CCA12C0-9183-4E26-BE5D-8AA076869D2E}"/>
                </a:ext>
              </a:extLst>
            </p:cNvPr>
            <p:cNvGrpSpPr/>
            <p:nvPr/>
          </p:nvGrpSpPr>
          <p:grpSpPr>
            <a:xfrm>
              <a:off x="-120906" y="1272510"/>
              <a:ext cx="2955511" cy="1818452"/>
              <a:chOff x="-120906" y="1221710"/>
              <a:chExt cx="2955511" cy="1818452"/>
            </a:xfrm>
          </p:grpSpPr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A8D81C11-AB21-4855-9F91-CFA7A71B446E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337" name="星: 32 pt 336">
                  <a:extLst>
                    <a:ext uri="{FF2B5EF4-FFF2-40B4-BE49-F238E27FC236}">
                      <a16:creationId xmlns:a16="http://schemas.microsoft.com/office/drawing/2014/main" id="{D74B4736-EB02-4C7E-A87C-33A304CE6B8E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星: 32 pt 337">
                  <a:extLst>
                    <a:ext uri="{FF2B5EF4-FFF2-40B4-BE49-F238E27FC236}">
                      <a16:creationId xmlns:a16="http://schemas.microsoft.com/office/drawing/2014/main" id="{6FA06E2A-563A-408D-8402-9FCB728B9C51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円: 塗りつぶしなし 338">
                  <a:extLst>
                    <a:ext uri="{FF2B5EF4-FFF2-40B4-BE49-F238E27FC236}">
                      <a16:creationId xmlns:a16="http://schemas.microsoft.com/office/drawing/2014/main" id="{1A71E806-DCED-4920-8DF4-FC1633D36082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円: 塗りつぶしなし 339">
                  <a:extLst>
                    <a:ext uri="{FF2B5EF4-FFF2-40B4-BE49-F238E27FC236}">
                      <a16:creationId xmlns:a16="http://schemas.microsoft.com/office/drawing/2014/main" id="{ECD0DD75-C3F9-4E6E-AEA3-408960A6B6B7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アーチ 340">
                  <a:extLst>
                    <a:ext uri="{FF2B5EF4-FFF2-40B4-BE49-F238E27FC236}">
                      <a16:creationId xmlns:a16="http://schemas.microsoft.com/office/drawing/2014/main" id="{82A60AE1-777A-49A1-8930-A9DF1CEAD725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C31922D5-D23C-47FE-A6F1-49A1EABA392D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円: 塗りつぶしなし 342">
                  <a:extLst>
                    <a:ext uri="{FF2B5EF4-FFF2-40B4-BE49-F238E27FC236}">
                      <a16:creationId xmlns:a16="http://schemas.microsoft.com/office/drawing/2014/main" id="{70DF53DB-06ED-4AA0-8D48-F12111D9D11E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円: 塗りつぶしなし 343">
                  <a:extLst>
                    <a:ext uri="{FF2B5EF4-FFF2-40B4-BE49-F238E27FC236}">
                      <a16:creationId xmlns:a16="http://schemas.microsoft.com/office/drawing/2014/main" id="{FDBBEBEC-9FAF-4F2C-A107-065864EE027B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四角形: 角を丸くする 345">
                  <a:extLst>
                    <a:ext uri="{FF2B5EF4-FFF2-40B4-BE49-F238E27FC236}">
                      <a16:creationId xmlns:a16="http://schemas.microsoft.com/office/drawing/2014/main" id="{F8CF68E3-B6E0-43F6-A755-99B544EB50E1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四角形: 上の 2 つの角を丸める 353">
                  <a:extLst>
                    <a:ext uri="{FF2B5EF4-FFF2-40B4-BE49-F238E27FC236}">
                      <a16:creationId xmlns:a16="http://schemas.microsoft.com/office/drawing/2014/main" id="{3EA98C41-8BCC-4E79-8836-7F5E8D8337C9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台形 355">
                  <a:extLst>
                    <a:ext uri="{FF2B5EF4-FFF2-40B4-BE49-F238E27FC236}">
                      <a16:creationId xmlns:a16="http://schemas.microsoft.com/office/drawing/2014/main" id="{061A5460-1AC1-457E-8D30-70FC05B562E9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アーチ 357">
                  <a:extLst>
                    <a:ext uri="{FF2B5EF4-FFF2-40B4-BE49-F238E27FC236}">
                      <a16:creationId xmlns:a16="http://schemas.microsoft.com/office/drawing/2014/main" id="{A0010646-75F5-4C86-8CAF-2033B47E4FD7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0" name="四角形: 角を丸くする 359">
                  <a:extLst>
                    <a:ext uri="{FF2B5EF4-FFF2-40B4-BE49-F238E27FC236}">
                      <a16:creationId xmlns:a16="http://schemas.microsoft.com/office/drawing/2014/main" id="{F731CCF2-2F0D-48A3-8598-7AD9217D81C2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1595583F-94EF-4642-8EBD-BEBA74975A10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BB5F445D-5CCA-4340-8FF2-8CBC7452B4ED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7A663E96-2A4D-4DCF-BD21-9E048CE3A029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楕円 335">
                  <a:extLst>
                    <a:ext uri="{FF2B5EF4-FFF2-40B4-BE49-F238E27FC236}">
                      <a16:creationId xmlns:a16="http://schemas.microsoft.com/office/drawing/2014/main" id="{EE211172-56EA-48CD-B67E-7370C5F4D272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5EA549D0-1EEF-4FBE-AC99-B8930A568C4F}"/>
                </a:ext>
              </a:extLst>
            </p:cNvPr>
            <p:cNvGrpSpPr/>
            <p:nvPr/>
          </p:nvGrpSpPr>
          <p:grpSpPr>
            <a:xfrm>
              <a:off x="601752" y="932348"/>
              <a:ext cx="652877" cy="334322"/>
              <a:chOff x="671569" y="862641"/>
              <a:chExt cx="683016" cy="349755"/>
            </a:xfrm>
          </p:grpSpPr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70339910-630A-46C4-A69D-D4DDE2A17DF2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四角形: 角を丸くする 365">
                <a:extLst>
                  <a:ext uri="{FF2B5EF4-FFF2-40B4-BE49-F238E27FC236}">
                    <a16:creationId xmlns:a16="http://schemas.microsoft.com/office/drawing/2014/main" id="{6D8D2A96-7193-4030-AFF4-8BC482BF46F4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四角形: 角を丸くする 366">
                <a:extLst>
                  <a:ext uri="{FF2B5EF4-FFF2-40B4-BE49-F238E27FC236}">
                    <a16:creationId xmlns:a16="http://schemas.microsoft.com/office/drawing/2014/main" id="{9C60F3E8-62C3-4B6B-9337-7EE58C106BB9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7F74C1E8-3849-41E6-85B0-9278DBF8D050}"/>
                </a:ext>
              </a:extLst>
            </p:cNvPr>
            <p:cNvGrpSpPr/>
            <p:nvPr/>
          </p:nvGrpSpPr>
          <p:grpSpPr>
            <a:xfrm>
              <a:off x="1306350" y="1685521"/>
              <a:ext cx="789215" cy="1371004"/>
              <a:chOff x="1444323" y="7429874"/>
              <a:chExt cx="696035" cy="1209135"/>
            </a:xfrm>
          </p:grpSpPr>
          <p:sp>
            <p:nvSpPr>
              <p:cNvPr id="486" name="台形 485">
                <a:extLst>
                  <a:ext uri="{FF2B5EF4-FFF2-40B4-BE49-F238E27FC236}">
                    <a16:creationId xmlns:a16="http://schemas.microsoft.com/office/drawing/2014/main" id="{0265A252-BB59-459C-AC69-9CD86115503A}"/>
                  </a:ext>
                </a:extLst>
              </p:cNvPr>
              <p:cNvSpPr/>
              <p:nvPr/>
            </p:nvSpPr>
            <p:spPr>
              <a:xfrm rot="10800000">
                <a:off x="1595780" y="7966780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9595D19B-9B13-4DD4-BD28-CE5408F84CAA}"/>
                  </a:ext>
                </a:extLst>
              </p:cNvPr>
              <p:cNvSpPr/>
              <p:nvPr/>
            </p:nvSpPr>
            <p:spPr>
              <a:xfrm>
                <a:off x="1444323" y="846672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台形 487">
                <a:extLst>
                  <a:ext uri="{FF2B5EF4-FFF2-40B4-BE49-F238E27FC236}">
                    <a16:creationId xmlns:a16="http://schemas.microsoft.com/office/drawing/2014/main" id="{D1EC718D-1071-4DA4-94A5-3604F89E2F30}"/>
                  </a:ext>
                </a:extLst>
              </p:cNvPr>
              <p:cNvSpPr/>
              <p:nvPr/>
            </p:nvSpPr>
            <p:spPr>
              <a:xfrm rot="10800000">
                <a:off x="1479103" y="7579426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328DE064-4A4F-4905-9B69-B5B824C1B476}"/>
                  </a:ext>
                </a:extLst>
              </p:cNvPr>
              <p:cNvGrpSpPr/>
              <p:nvPr/>
            </p:nvGrpSpPr>
            <p:grpSpPr>
              <a:xfrm rot="19800000">
                <a:off x="1683843" y="7429874"/>
                <a:ext cx="456515" cy="1187512"/>
                <a:chOff x="781238" y="3824432"/>
                <a:chExt cx="456515" cy="1187512"/>
              </a:xfrm>
            </p:grpSpPr>
            <p:sp>
              <p:nvSpPr>
                <p:cNvPr id="490" name="台形 489">
                  <a:extLst>
                    <a:ext uri="{FF2B5EF4-FFF2-40B4-BE49-F238E27FC236}">
                      <a16:creationId xmlns:a16="http://schemas.microsoft.com/office/drawing/2014/main" id="{C556C643-5B3F-4C35-9036-3E756335DDFE}"/>
                    </a:ext>
                  </a:extLst>
                </p:cNvPr>
                <p:cNvSpPr/>
                <p:nvPr/>
              </p:nvSpPr>
              <p:spPr>
                <a:xfrm rot="10800000">
                  <a:off x="932696" y="4339716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8A11C9CB-621D-4A67-B945-95FDB9E8D253}"/>
                    </a:ext>
                  </a:extLst>
                </p:cNvPr>
                <p:cNvSpPr/>
                <p:nvPr/>
              </p:nvSpPr>
              <p:spPr>
                <a:xfrm>
                  <a:off x="781238" y="4839655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台形 825">
                  <a:extLst>
                    <a:ext uri="{FF2B5EF4-FFF2-40B4-BE49-F238E27FC236}">
                      <a16:creationId xmlns:a16="http://schemas.microsoft.com/office/drawing/2014/main" id="{5FEEF790-C70E-43FB-86F0-CCC99F9181CB}"/>
                    </a:ext>
                  </a:extLst>
                </p:cNvPr>
                <p:cNvSpPr/>
                <p:nvPr/>
              </p:nvSpPr>
              <p:spPr>
                <a:xfrm rot="10800000">
                  <a:off x="845637" y="3824432"/>
                  <a:ext cx="392116" cy="580746"/>
                </a:xfrm>
                <a:custGeom>
                  <a:avLst/>
                  <a:gdLst>
                    <a:gd name="connsiteX0" fmla="*/ 0 w 464173"/>
                    <a:gd name="connsiteY0" fmla="*/ 510308 h 510308"/>
                    <a:gd name="connsiteX1" fmla="*/ 62538 w 464173"/>
                    <a:gd name="connsiteY1" fmla="*/ 0 h 510308"/>
                    <a:gd name="connsiteX2" fmla="*/ 401635 w 464173"/>
                    <a:gd name="connsiteY2" fmla="*/ 0 h 510308"/>
                    <a:gd name="connsiteX3" fmla="*/ 464173 w 464173"/>
                    <a:gd name="connsiteY3" fmla="*/ 510308 h 510308"/>
                    <a:gd name="connsiteX4" fmla="*/ 0 w 464173"/>
                    <a:gd name="connsiteY4" fmla="*/ 510308 h 510308"/>
                    <a:gd name="connsiteX0" fmla="*/ 0 w 444610"/>
                    <a:gd name="connsiteY0" fmla="*/ 510308 h 658492"/>
                    <a:gd name="connsiteX1" fmla="*/ 62538 w 444610"/>
                    <a:gd name="connsiteY1" fmla="*/ 0 h 658492"/>
                    <a:gd name="connsiteX2" fmla="*/ 401635 w 444610"/>
                    <a:gd name="connsiteY2" fmla="*/ 0 h 658492"/>
                    <a:gd name="connsiteX3" fmla="*/ 444610 w 444610"/>
                    <a:gd name="connsiteY3" fmla="*/ 658492 h 658492"/>
                    <a:gd name="connsiteX4" fmla="*/ 0 w 444610"/>
                    <a:gd name="connsiteY4" fmla="*/ 510308 h 658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10" h="658492">
                      <a:moveTo>
                        <a:pt x="0" y="510308"/>
                      </a:moveTo>
                      <a:lnTo>
                        <a:pt x="62538" y="0"/>
                      </a:lnTo>
                      <a:lnTo>
                        <a:pt x="401635" y="0"/>
                      </a:lnTo>
                      <a:lnTo>
                        <a:pt x="444610" y="658492"/>
                      </a:lnTo>
                      <a:lnTo>
                        <a:pt x="0" y="51030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09" name="四角形: 上の 2 つの角を丸める 36">
              <a:extLst>
                <a:ext uri="{FF2B5EF4-FFF2-40B4-BE49-F238E27FC236}">
                  <a16:creationId xmlns:a16="http://schemas.microsoft.com/office/drawing/2014/main" id="{FDE4B729-CC4D-4537-9340-C5061CA815E4}"/>
                </a:ext>
              </a:extLst>
            </p:cNvPr>
            <p:cNvSpPr/>
            <p:nvPr/>
          </p:nvSpPr>
          <p:spPr>
            <a:xfrm rot="2700000">
              <a:off x="1310896" y="10966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9EBC6D11-92C3-46ED-ACF3-690800FF20D8}"/>
                </a:ext>
              </a:extLst>
            </p:cNvPr>
            <p:cNvSpPr/>
            <p:nvPr/>
          </p:nvSpPr>
          <p:spPr>
            <a:xfrm>
              <a:off x="935672" y="938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四角形: 上の 2 つの角を丸める 510">
              <a:extLst>
                <a:ext uri="{FF2B5EF4-FFF2-40B4-BE49-F238E27FC236}">
                  <a16:creationId xmlns:a16="http://schemas.microsoft.com/office/drawing/2014/main" id="{0C9211B3-5206-4EC1-B4A6-D0D6E7857845}"/>
                </a:ext>
              </a:extLst>
            </p:cNvPr>
            <p:cNvSpPr/>
            <p:nvPr/>
          </p:nvSpPr>
          <p:spPr>
            <a:xfrm>
              <a:off x="1335900" y="994372"/>
              <a:ext cx="517944" cy="894753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A73D3E93-751F-4D0E-A2A2-87694F129986}"/>
                </a:ext>
              </a:extLst>
            </p:cNvPr>
            <p:cNvSpPr/>
            <p:nvPr/>
          </p:nvSpPr>
          <p:spPr>
            <a:xfrm rot="8100000">
              <a:off x="1139549" y="1039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3" name="四角形: 上の 2 つの角を丸める 36">
              <a:extLst>
                <a:ext uri="{FF2B5EF4-FFF2-40B4-BE49-F238E27FC236}">
                  <a16:creationId xmlns:a16="http://schemas.microsoft.com/office/drawing/2014/main" id="{80703C73-5559-4EC1-A8C2-070A4C38C844}"/>
                </a:ext>
              </a:extLst>
            </p:cNvPr>
            <p:cNvSpPr/>
            <p:nvPr/>
          </p:nvSpPr>
          <p:spPr>
            <a:xfrm rot="2700000">
              <a:off x="1436794" y="11217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四角形: 上の 2 つの角を丸める 513">
              <a:extLst>
                <a:ext uri="{FF2B5EF4-FFF2-40B4-BE49-F238E27FC236}">
                  <a16:creationId xmlns:a16="http://schemas.microsoft.com/office/drawing/2014/main" id="{91036059-1E39-4F31-88CE-B106626E43B6}"/>
                </a:ext>
              </a:extLst>
            </p:cNvPr>
            <p:cNvSpPr/>
            <p:nvPr/>
          </p:nvSpPr>
          <p:spPr>
            <a:xfrm>
              <a:off x="927471" y="905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59D0DED9-D313-4AA1-BC3B-434CEE80FF70}"/>
                </a:ext>
              </a:extLst>
            </p:cNvPr>
            <p:cNvGrpSpPr/>
            <p:nvPr/>
          </p:nvGrpSpPr>
          <p:grpSpPr>
            <a:xfrm rot="900000">
              <a:off x="1168542" y="2448139"/>
              <a:ext cx="262583" cy="432734"/>
              <a:chOff x="1213593" y="2419137"/>
              <a:chExt cx="262583" cy="432734"/>
            </a:xfrm>
          </p:grpSpPr>
          <p:sp>
            <p:nvSpPr>
              <p:cNvPr id="521" name="四角形: 上の 2 つの角を丸める 520">
                <a:extLst>
                  <a:ext uri="{FF2B5EF4-FFF2-40B4-BE49-F238E27FC236}">
                    <a16:creationId xmlns:a16="http://schemas.microsoft.com/office/drawing/2014/main" id="{7411A88D-076F-454C-B09B-A77FD8A82520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四角形: 上の 2 つの角を丸める 521">
                <a:extLst>
                  <a:ext uri="{FF2B5EF4-FFF2-40B4-BE49-F238E27FC236}">
                    <a16:creationId xmlns:a16="http://schemas.microsoft.com/office/drawing/2014/main" id="{C15D46A0-8230-4C81-8365-83BC8DA37288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681AED7-565B-435D-9CF3-E16F9838DD2B}"/>
              </a:ext>
            </a:extLst>
          </p:cNvPr>
          <p:cNvGrpSpPr/>
          <p:nvPr/>
        </p:nvGrpSpPr>
        <p:grpSpPr>
          <a:xfrm>
            <a:off x="3902250" y="940461"/>
            <a:ext cx="2215480" cy="2538358"/>
            <a:chOff x="3165219" y="-295278"/>
            <a:chExt cx="2955511" cy="3386240"/>
          </a:xfrm>
        </p:grpSpPr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0A046B58-D080-496A-B26C-91E3E9AA545D}"/>
                </a:ext>
              </a:extLst>
            </p:cNvPr>
            <p:cNvSpPr/>
            <p:nvPr/>
          </p:nvSpPr>
          <p:spPr>
            <a:xfrm>
              <a:off x="4221797" y="938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台形 315">
              <a:extLst>
                <a:ext uri="{FF2B5EF4-FFF2-40B4-BE49-F238E27FC236}">
                  <a16:creationId xmlns:a16="http://schemas.microsoft.com/office/drawing/2014/main" id="{B78D9D1D-81E2-4CF7-B4B5-CB78D0070445}"/>
                </a:ext>
              </a:extLst>
            </p:cNvPr>
            <p:cNvSpPr/>
            <p:nvPr/>
          </p:nvSpPr>
          <p:spPr>
            <a:xfrm rot="18900000">
              <a:off x="4467750" y="10354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台形 367">
              <a:extLst>
                <a:ext uri="{FF2B5EF4-FFF2-40B4-BE49-F238E27FC236}">
                  <a16:creationId xmlns:a16="http://schemas.microsoft.com/office/drawing/2014/main" id="{23405B2E-1E0A-4957-91AE-6A53255B57B9}"/>
                </a:ext>
              </a:extLst>
            </p:cNvPr>
            <p:cNvSpPr/>
            <p:nvPr/>
          </p:nvSpPr>
          <p:spPr>
            <a:xfrm>
              <a:off x="4768698" y="814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028DF3E7-4862-45A6-BF14-EF2F3563A7D1}"/>
                </a:ext>
              </a:extLst>
            </p:cNvPr>
            <p:cNvGrpSpPr/>
            <p:nvPr/>
          </p:nvGrpSpPr>
          <p:grpSpPr>
            <a:xfrm>
              <a:off x="3165219" y="1272510"/>
              <a:ext cx="2955511" cy="1818452"/>
              <a:chOff x="3165219" y="1221710"/>
              <a:chExt cx="2955511" cy="1818452"/>
            </a:xfrm>
          </p:grpSpPr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18D8D13F-7A37-4AA3-8552-6D73C8DE7246}"/>
                  </a:ext>
                </a:extLst>
              </p:cNvPr>
              <p:cNvGrpSpPr/>
              <p:nvPr/>
            </p:nvGrpSpPr>
            <p:grpSpPr>
              <a:xfrm flipH="1">
                <a:off x="316521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374" name="星: 32 pt 373">
                  <a:extLst>
                    <a:ext uri="{FF2B5EF4-FFF2-40B4-BE49-F238E27FC236}">
                      <a16:creationId xmlns:a16="http://schemas.microsoft.com/office/drawing/2014/main" id="{7029B2C7-DD4F-422A-89CF-24BA1AC9B2DF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星: 32 pt 374">
                  <a:extLst>
                    <a:ext uri="{FF2B5EF4-FFF2-40B4-BE49-F238E27FC236}">
                      <a16:creationId xmlns:a16="http://schemas.microsoft.com/office/drawing/2014/main" id="{AE91CD90-60EE-4470-BA7E-D0862768230D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円: 塗りつぶしなし 375">
                  <a:extLst>
                    <a:ext uri="{FF2B5EF4-FFF2-40B4-BE49-F238E27FC236}">
                      <a16:creationId xmlns:a16="http://schemas.microsoft.com/office/drawing/2014/main" id="{8EB51203-EB37-47E7-AECB-4995D3FF100B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円: 塗りつぶしなし 376">
                  <a:extLst>
                    <a:ext uri="{FF2B5EF4-FFF2-40B4-BE49-F238E27FC236}">
                      <a16:creationId xmlns:a16="http://schemas.microsoft.com/office/drawing/2014/main" id="{25208831-CA13-4CDB-AA35-76D17C528B71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アーチ 377">
                  <a:extLst>
                    <a:ext uri="{FF2B5EF4-FFF2-40B4-BE49-F238E27FC236}">
                      <a16:creationId xmlns:a16="http://schemas.microsoft.com/office/drawing/2014/main" id="{E3D744DC-09CE-48B3-8BF8-0F3CE9CB126E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A81CF173-FAD0-4CF9-B121-9A498E72EDFD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円: 塗りつぶしなし 380">
                  <a:extLst>
                    <a:ext uri="{FF2B5EF4-FFF2-40B4-BE49-F238E27FC236}">
                      <a16:creationId xmlns:a16="http://schemas.microsoft.com/office/drawing/2014/main" id="{1AAFCA72-FFD6-4252-9961-1519A7BDAB0C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円: 塗りつぶしなし 381">
                  <a:extLst>
                    <a:ext uri="{FF2B5EF4-FFF2-40B4-BE49-F238E27FC236}">
                      <a16:creationId xmlns:a16="http://schemas.microsoft.com/office/drawing/2014/main" id="{F7F25566-A729-497A-A884-242747F09074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四角形: 角を丸くする 382">
                  <a:extLst>
                    <a:ext uri="{FF2B5EF4-FFF2-40B4-BE49-F238E27FC236}">
                      <a16:creationId xmlns:a16="http://schemas.microsoft.com/office/drawing/2014/main" id="{974175BA-BC9B-4D26-B5C1-CEFCA321BD31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四角形: 上の 2 つの角を丸める 383">
                  <a:extLst>
                    <a:ext uri="{FF2B5EF4-FFF2-40B4-BE49-F238E27FC236}">
                      <a16:creationId xmlns:a16="http://schemas.microsoft.com/office/drawing/2014/main" id="{CFE12C00-5C6B-423D-94E4-1AE9BEF627F0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台形 384">
                  <a:extLst>
                    <a:ext uri="{FF2B5EF4-FFF2-40B4-BE49-F238E27FC236}">
                      <a16:creationId xmlns:a16="http://schemas.microsoft.com/office/drawing/2014/main" id="{3F24E660-E7D4-47D2-94A3-DD56892592CD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アーチ 385">
                  <a:extLst>
                    <a:ext uri="{FF2B5EF4-FFF2-40B4-BE49-F238E27FC236}">
                      <a16:creationId xmlns:a16="http://schemas.microsoft.com/office/drawing/2014/main" id="{92DE3C35-5141-41A9-8E92-5B0963B531AB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7" name="四角形: 角を丸くする 386">
                  <a:extLst>
                    <a:ext uri="{FF2B5EF4-FFF2-40B4-BE49-F238E27FC236}">
                      <a16:creationId xmlns:a16="http://schemas.microsoft.com/office/drawing/2014/main" id="{E760348B-E5F8-49A7-BD9D-7ED3558A9993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楕円 387">
                  <a:extLst>
                    <a:ext uri="{FF2B5EF4-FFF2-40B4-BE49-F238E27FC236}">
                      <a16:creationId xmlns:a16="http://schemas.microsoft.com/office/drawing/2014/main" id="{4BE78D42-E634-426F-A78A-963AECF1CC28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89F10EE3-0052-451F-A33A-A830A8CBEA21}"/>
                  </a:ext>
                </a:extLst>
              </p:cNvPr>
              <p:cNvGrpSpPr/>
              <p:nvPr/>
            </p:nvGrpSpPr>
            <p:grpSpPr>
              <a:xfrm>
                <a:off x="436732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73948EB5-B726-4724-8C3F-EFAE394000FC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E3E07EE8-9C64-4A92-9F03-9A5350DC2B85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5E8CCB33-A04A-4C55-BA3C-A1561AEE4509}"/>
                </a:ext>
              </a:extLst>
            </p:cNvPr>
            <p:cNvGrpSpPr/>
            <p:nvPr/>
          </p:nvGrpSpPr>
          <p:grpSpPr>
            <a:xfrm>
              <a:off x="3887877" y="932348"/>
              <a:ext cx="652877" cy="334322"/>
              <a:chOff x="671569" y="862641"/>
              <a:chExt cx="683016" cy="349755"/>
            </a:xfrm>
          </p:grpSpPr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6FC284F9-8EB1-428D-98D7-570CDE55DD7D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四角形: 角を丸くする 390">
                <a:extLst>
                  <a:ext uri="{FF2B5EF4-FFF2-40B4-BE49-F238E27FC236}">
                    <a16:creationId xmlns:a16="http://schemas.microsoft.com/office/drawing/2014/main" id="{B34B9159-95AA-47B1-AF8C-D4301919BCBB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四角形: 角を丸くする 391">
                <a:extLst>
                  <a:ext uri="{FF2B5EF4-FFF2-40B4-BE49-F238E27FC236}">
                    <a16:creationId xmlns:a16="http://schemas.microsoft.com/office/drawing/2014/main" id="{786F2B43-0648-4243-BC11-23ACC843E972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BD42D8A2-C2F6-4EDA-A328-63469C30766D}"/>
                </a:ext>
              </a:extLst>
            </p:cNvPr>
            <p:cNvSpPr/>
            <p:nvPr/>
          </p:nvSpPr>
          <p:spPr>
            <a:xfrm rot="8100000">
              <a:off x="4425674" y="1039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B0D884CF-8589-4BB7-99C9-5A9F1191E6BD}"/>
                </a:ext>
              </a:extLst>
            </p:cNvPr>
            <p:cNvSpPr/>
            <p:nvPr/>
          </p:nvSpPr>
          <p:spPr>
            <a:xfrm>
              <a:off x="4213596" y="905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2" name="グループ化 461">
              <a:extLst>
                <a:ext uri="{FF2B5EF4-FFF2-40B4-BE49-F238E27FC236}">
                  <a16:creationId xmlns:a16="http://schemas.microsoft.com/office/drawing/2014/main" id="{9948AEEB-8592-486D-90A7-FF9BB25D1D6E}"/>
                </a:ext>
              </a:extLst>
            </p:cNvPr>
            <p:cNvGrpSpPr/>
            <p:nvPr/>
          </p:nvGrpSpPr>
          <p:grpSpPr>
            <a:xfrm rot="900000">
              <a:off x="4257389" y="-295278"/>
              <a:ext cx="1155656" cy="1207393"/>
              <a:chOff x="2111676" y="6083742"/>
              <a:chExt cx="1155656" cy="1207393"/>
            </a:xfrm>
          </p:grpSpPr>
          <p:sp>
            <p:nvSpPr>
              <p:cNvPr id="463" name="楕円 1">
                <a:extLst>
                  <a:ext uri="{FF2B5EF4-FFF2-40B4-BE49-F238E27FC236}">
                    <a16:creationId xmlns:a16="http://schemas.microsoft.com/office/drawing/2014/main" id="{37754C90-FB5A-47DE-B5A2-66AFB510FF4E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四角形: 角を丸くする 463">
                <a:extLst>
                  <a:ext uri="{FF2B5EF4-FFF2-40B4-BE49-F238E27FC236}">
                    <a16:creationId xmlns:a16="http://schemas.microsoft.com/office/drawing/2014/main" id="{1A24B88B-E7F2-4F28-9E3A-355330D3BFD9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14">
                <a:extLst>
                  <a:ext uri="{FF2B5EF4-FFF2-40B4-BE49-F238E27FC236}">
                    <a16:creationId xmlns:a16="http://schemas.microsoft.com/office/drawing/2014/main" id="{63593A0F-4721-4B41-88C8-EC775AE11F80}"/>
                  </a:ext>
                </a:extLst>
              </p:cNvPr>
              <p:cNvSpPr/>
              <p:nvPr/>
            </p:nvSpPr>
            <p:spPr>
              <a:xfrm rot="20052697">
                <a:off x="2353084" y="700764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07CCD999-3768-4E3E-96E3-C99A6F87A2F1}"/>
                  </a:ext>
                </a:extLst>
              </p:cNvPr>
              <p:cNvSpPr/>
              <p:nvPr/>
            </p:nvSpPr>
            <p:spPr>
              <a:xfrm rot="20052697">
                <a:off x="2384157" y="701639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1EA52DB2-C29A-40FF-B8C9-DCEE0D1E23A1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5625F099-1C1E-4BC2-8FC8-004DDAC74A90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58CCA1D4-6513-4696-B678-C0F7ADB912C0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203E19DC-911B-45AE-B740-12DB528A0A67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BAE82BE0-E966-4A92-9B85-1A904AF17BDD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216">
                <a:extLst>
                  <a:ext uri="{FF2B5EF4-FFF2-40B4-BE49-F238E27FC236}">
                    <a16:creationId xmlns:a16="http://schemas.microsoft.com/office/drawing/2014/main" id="{79A0640C-0687-4762-B13A-E605571AA55D}"/>
                  </a:ext>
                </a:extLst>
              </p:cNvPr>
              <p:cNvSpPr/>
              <p:nvPr/>
            </p:nvSpPr>
            <p:spPr>
              <a:xfrm rot="20952697">
                <a:off x="2167172" y="6540699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9E5AD1AB-A676-4702-A9CA-06F232D1CC77}"/>
                </a:ext>
              </a:extLst>
            </p:cNvPr>
            <p:cNvGrpSpPr/>
            <p:nvPr/>
          </p:nvGrpSpPr>
          <p:grpSpPr>
            <a:xfrm>
              <a:off x="4595813" y="1653512"/>
              <a:ext cx="809215" cy="1371331"/>
              <a:chOff x="3196624" y="7429587"/>
              <a:chExt cx="737756" cy="1209422"/>
            </a:xfrm>
          </p:grpSpPr>
          <p:sp>
            <p:nvSpPr>
              <p:cNvPr id="494" name="台形 493">
                <a:extLst>
                  <a:ext uri="{FF2B5EF4-FFF2-40B4-BE49-F238E27FC236}">
                    <a16:creationId xmlns:a16="http://schemas.microsoft.com/office/drawing/2014/main" id="{7C5BE639-A642-4298-84B1-06EBF9D43E3A}"/>
                  </a:ext>
                </a:extLst>
              </p:cNvPr>
              <p:cNvSpPr/>
              <p:nvPr/>
            </p:nvSpPr>
            <p:spPr>
              <a:xfrm rot="10800000">
                <a:off x="3348081" y="7966780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104BC416-3A75-4E35-9332-8FC918B64380}"/>
                  </a:ext>
                </a:extLst>
              </p:cNvPr>
              <p:cNvSpPr/>
              <p:nvPr/>
            </p:nvSpPr>
            <p:spPr>
              <a:xfrm>
                <a:off x="3196624" y="846672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台形 495">
                <a:extLst>
                  <a:ext uri="{FF2B5EF4-FFF2-40B4-BE49-F238E27FC236}">
                    <a16:creationId xmlns:a16="http://schemas.microsoft.com/office/drawing/2014/main" id="{A3F88EC2-4CD2-4D07-A834-6F02AF2B7132}"/>
                  </a:ext>
                </a:extLst>
              </p:cNvPr>
              <p:cNvSpPr/>
              <p:nvPr/>
            </p:nvSpPr>
            <p:spPr>
              <a:xfrm rot="10800000">
                <a:off x="3231404" y="7579424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9A38B05B-BC17-4BE8-9EAE-1B5BEFBB69C6}"/>
                  </a:ext>
                </a:extLst>
              </p:cNvPr>
              <p:cNvGrpSpPr/>
              <p:nvPr/>
            </p:nvGrpSpPr>
            <p:grpSpPr>
              <a:xfrm rot="19800000">
                <a:off x="3477861" y="7429587"/>
                <a:ext cx="456519" cy="1188077"/>
                <a:chOff x="2569669" y="3845006"/>
                <a:chExt cx="456519" cy="1188077"/>
              </a:xfrm>
            </p:grpSpPr>
            <p:sp>
              <p:nvSpPr>
                <p:cNvPr id="498" name="台形 497">
                  <a:extLst>
                    <a:ext uri="{FF2B5EF4-FFF2-40B4-BE49-F238E27FC236}">
                      <a16:creationId xmlns:a16="http://schemas.microsoft.com/office/drawing/2014/main" id="{21D0FD05-3A0B-40E3-8D73-A9B96D1BA10D}"/>
                    </a:ext>
                  </a:extLst>
                </p:cNvPr>
                <p:cNvSpPr/>
                <p:nvPr/>
              </p:nvSpPr>
              <p:spPr>
                <a:xfrm rot="10800000">
                  <a:off x="2721127" y="4360854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4B584054-DA45-45E0-A05E-96D713BB964A}"/>
                    </a:ext>
                  </a:extLst>
                </p:cNvPr>
                <p:cNvSpPr/>
                <p:nvPr/>
              </p:nvSpPr>
              <p:spPr>
                <a:xfrm>
                  <a:off x="2569669" y="4860794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台形 832">
                  <a:extLst>
                    <a:ext uri="{FF2B5EF4-FFF2-40B4-BE49-F238E27FC236}">
                      <a16:creationId xmlns:a16="http://schemas.microsoft.com/office/drawing/2014/main" id="{D0C649CF-EF65-4FD4-8FF7-358C7C87E8DD}"/>
                    </a:ext>
                  </a:extLst>
                </p:cNvPr>
                <p:cNvSpPr/>
                <p:nvPr/>
              </p:nvSpPr>
              <p:spPr>
                <a:xfrm rot="10800000">
                  <a:off x="2624962" y="3845006"/>
                  <a:ext cx="401226" cy="959930"/>
                </a:xfrm>
                <a:custGeom>
                  <a:avLst/>
                  <a:gdLst>
                    <a:gd name="connsiteX0" fmla="*/ 0 w 449021"/>
                    <a:gd name="connsiteY0" fmla="*/ 939616 h 939616"/>
                    <a:gd name="connsiteX1" fmla="*/ 60497 w 449021"/>
                    <a:gd name="connsiteY1" fmla="*/ 0 h 939616"/>
                    <a:gd name="connsiteX2" fmla="*/ 388524 w 449021"/>
                    <a:gd name="connsiteY2" fmla="*/ 0 h 939616"/>
                    <a:gd name="connsiteX3" fmla="*/ 449021 w 449021"/>
                    <a:gd name="connsiteY3" fmla="*/ 939616 h 939616"/>
                    <a:gd name="connsiteX4" fmla="*/ 0 w 449021"/>
                    <a:gd name="connsiteY4" fmla="*/ 939616 h 939616"/>
                    <a:gd name="connsiteX0" fmla="*/ 0 w 440088"/>
                    <a:gd name="connsiteY0" fmla="*/ 939616 h 1088438"/>
                    <a:gd name="connsiteX1" fmla="*/ 60497 w 440088"/>
                    <a:gd name="connsiteY1" fmla="*/ 0 h 1088438"/>
                    <a:gd name="connsiteX2" fmla="*/ 388524 w 440088"/>
                    <a:gd name="connsiteY2" fmla="*/ 0 h 1088438"/>
                    <a:gd name="connsiteX3" fmla="*/ 440088 w 440088"/>
                    <a:gd name="connsiteY3" fmla="*/ 1088438 h 1088438"/>
                    <a:gd name="connsiteX4" fmla="*/ 0 w 440088"/>
                    <a:gd name="connsiteY4" fmla="*/ 939616 h 1088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0088" h="1088438">
                      <a:moveTo>
                        <a:pt x="0" y="939616"/>
                      </a:moveTo>
                      <a:lnTo>
                        <a:pt x="60497" y="0"/>
                      </a:lnTo>
                      <a:lnTo>
                        <a:pt x="388524" y="0"/>
                      </a:lnTo>
                      <a:lnTo>
                        <a:pt x="440088" y="1088438"/>
                      </a:lnTo>
                      <a:lnTo>
                        <a:pt x="0" y="939616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15" name="四角形: 上の 2 つの角を丸める 514">
              <a:extLst>
                <a:ext uri="{FF2B5EF4-FFF2-40B4-BE49-F238E27FC236}">
                  <a16:creationId xmlns:a16="http://schemas.microsoft.com/office/drawing/2014/main" id="{2CD6CDA4-E823-48F2-87AD-9E7FCC346FB0}"/>
                </a:ext>
              </a:extLst>
            </p:cNvPr>
            <p:cNvSpPr/>
            <p:nvPr/>
          </p:nvSpPr>
          <p:spPr>
            <a:xfrm>
              <a:off x="4622025" y="9943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BF9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D792B989-1F36-4966-BD8E-DCE56CEE99B5}"/>
                </a:ext>
              </a:extLst>
            </p:cNvPr>
            <p:cNvSpPr/>
            <p:nvPr/>
          </p:nvSpPr>
          <p:spPr>
            <a:xfrm>
              <a:off x="4424363" y="11056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BF9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11F804D5-B065-4757-A750-C7D59A99575C}"/>
                </a:ext>
              </a:extLst>
            </p:cNvPr>
            <p:cNvGrpSpPr/>
            <p:nvPr/>
          </p:nvGrpSpPr>
          <p:grpSpPr>
            <a:xfrm rot="900000">
              <a:off x="4454667" y="2448139"/>
              <a:ext cx="262583" cy="432734"/>
              <a:chOff x="1213593" y="2419137"/>
              <a:chExt cx="262583" cy="432734"/>
            </a:xfrm>
          </p:grpSpPr>
          <p:sp>
            <p:nvSpPr>
              <p:cNvPr id="524" name="四角形: 上の 2 つの角を丸める 523">
                <a:extLst>
                  <a:ext uri="{FF2B5EF4-FFF2-40B4-BE49-F238E27FC236}">
                    <a16:creationId xmlns:a16="http://schemas.microsoft.com/office/drawing/2014/main" id="{8252F92A-1488-4569-922C-A9B5F923B920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四角形: 上の 2 つの角を丸める 524">
                <a:extLst>
                  <a:ext uri="{FF2B5EF4-FFF2-40B4-BE49-F238E27FC236}">
                    <a16:creationId xmlns:a16="http://schemas.microsoft.com/office/drawing/2014/main" id="{7A1F3C8D-0ECD-4AC6-A00D-0A9BAB21A886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C424BB4-D1FF-4707-BF32-046ADAED28CD}"/>
              </a:ext>
            </a:extLst>
          </p:cNvPr>
          <p:cNvGrpSpPr/>
          <p:nvPr/>
        </p:nvGrpSpPr>
        <p:grpSpPr>
          <a:xfrm>
            <a:off x="6830541" y="839209"/>
            <a:ext cx="2215480" cy="2641556"/>
            <a:chOff x="6537069" y="-431002"/>
            <a:chExt cx="2955511" cy="3523909"/>
          </a:xfrm>
        </p:grpSpPr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C3E181EF-9662-4DC4-8A83-5F753D2078C6}"/>
                </a:ext>
              </a:extLst>
            </p:cNvPr>
            <p:cNvSpPr/>
            <p:nvPr/>
          </p:nvSpPr>
          <p:spPr>
            <a:xfrm>
              <a:off x="7593647" y="938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台形 395">
              <a:extLst>
                <a:ext uri="{FF2B5EF4-FFF2-40B4-BE49-F238E27FC236}">
                  <a16:creationId xmlns:a16="http://schemas.microsoft.com/office/drawing/2014/main" id="{5CA3B627-087E-4E4C-8223-84CB674A8379}"/>
                </a:ext>
              </a:extLst>
            </p:cNvPr>
            <p:cNvSpPr/>
            <p:nvPr/>
          </p:nvSpPr>
          <p:spPr>
            <a:xfrm rot="18900000">
              <a:off x="7839600" y="10354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台形 398">
              <a:extLst>
                <a:ext uri="{FF2B5EF4-FFF2-40B4-BE49-F238E27FC236}">
                  <a16:creationId xmlns:a16="http://schemas.microsoft.com/office/drawing/2014/main" id="{66E6412A-BC5B-47B3-8837-E6F5881DE84F}"/>
                </a:ext>
              </a:extLst>
            </p:cNvPr>
            <p:cNvSpPr/>
            <p:nvPr/>
          </p:nvSpPr>
          <p:spPr>
            <a:xfrm>
              <a:off x="8140548" y="814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C20F800E-1D8B-4D4B-A9B1-5B8547918C4A}"/>
                </a:ext>
              </a:extLst>
            </p:cNvPr>
            <p:cNvGrpSpPr/>
            <p:nvPr/>
          </p:nvGrpSpPr>
          <p:grpSpPr>
            <a:xfrm>
              <a:off x="6537069" y="1272510"/>
              <a:ext cx="2955511" cy="1818452"/>
              <a:chOff x="6537069" y="1221710"/>
              <a:chExt cx="2955511" cy="1818452"/>
            </a:xfrm>
          </p:grpSpPr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6CC62CF6-4EE6-42DB-9A00-71B13CCBE7B2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408" name="星: 32 pt 407">
                  <a:extLst>
                    <a:ext uri="{FF2B5EF4-FFF2-40B4-BE49-F238E27FC236}">
                      <a16:creationId xmlns:a16="http://schemas.microsoft.com/office/drawing/2014/main" id="{7C9BC6DC-6E2A-4D8E-96D4-2A300828F078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星: 32 pt 440">
                  <a:extLst>
                    <a:ext uri="{FF2B5EF4-FFF2-40B4-BE49-F238E27FC236}">
                      <a16:creationId xmlns:a16="http://schemas.microsoft.com/office/drawing/2014/main" id="{49765345-0476-49F7-AD51-4D6C40419688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円: 塗りつぶしなし 443">
                  <a:extLst>
                    <a:ext uri="{FF2B5EF4-FFF2-40B4-BE49-F238E27FC236}">
                      <a16:creationId xmlns:a16="http://schemas.microsoft.com/office/drawing/2014/main" id="{05EA6F41-F701-4E6B-8F60-5D9FAD999D88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円: 塗りつぶしなし 444">
                  <a:extLst>
                    <a:ext uri="{FF2B5EF4-FFF2-40B4-BE49-F238E27FC236}">
                      <a16:creationId xmlns:a16="http://schemas.microsoft.com/office/drawing/2014/main" id="{09C85B3D-904D-48A4-9B89-A198F69CFF76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アーチ 445">
                  <a:extLst>
                    <a:ext uri="{FF2B5EF4-FFF2-40B4-BE49-F238E27FC236}">
                      <a16:creationId xmlns:a16="http://schemas.microsoft.com/office/drawing/2014/main" id="{6AB4CE54-4C2A-429D-AE60-232311E374F0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CE9881A7-AD6E-4036-B3C9-BDE712B128D8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円: 塗りつぶしなし 447">
                  <a:extLst>
                    <a:ext uri="{FF2B5EF4-FFF2-40B4-BE49-F238E27FC236}">
                      <a16:creationId xmlns:a16="http://schemas.microsoft.com/office/drawing/2014/main" id="{27FD4B87-61C0-420A-AE9F-49C2AF087ECA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円: 塗りつぶしなし 448">
                  <a:extLst>
                    <a:ext uri="{FF2B5EF4-FFF2-40B4-BE49-F238E27FC236}">
                      <a16:creationId xmlns:a16="http://schemas.microsoft.com/office/drawing/2014/main" id="{8BDD9536-463C-4DDB-A49E-A0849DCEF350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四角形: 角を丸くする 449">
                  <a:extLst>
                    <a:ext uri="{FF2B5EF4-FFF2-40B4-BE49-F238E27FC236}">
                      <a16:creationId xmlns:a16="http://schemas.microsoft.com/office/drawing/2014/main" id="{FA1ED0F3-6750-4441-9BDA-CEA4F54AF4FA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四角形: 上の 2 つの角を丸める 450">
                  <a:extLst>
                    <a:ext uri="{FF2B5EF4-FFF2-40B4-BE49-F238E27FC236}">
                      <a16:creationId xmlns:a16="http://schemas.microsoft.com/office/drawing/2014/main" id="{BE1BBF4B-4424-45CE-9BC0-37D00A622609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台形 451">
                  <a:extLst>
                    <a:ext uri="{FF2B5EF4-FFF2-40B4-BE49-F238E27FC236}">
                      <a16:creationId xmlns:a16="http://schemas.microsoft.com/office/drawing/2014/main" id="{3299E8C6-CA4E-40C8-BDF9-79F42E9662D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アーチ 452">
                  <a:extLst>
                    <a:ext uri="{FF2B5EF4-FFF2-40B4-BE49-F238E27FC236}">
                      <a16:creationId xmlns:a16="http://schemas.microsoft.com/office/drawing/2014/main" id="{95DA8C2F-1FB3-4D36-8B4D-16AFA1B8B952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4" name="四角形: 角を丸くする 453">
                  <a:extLst>
                    <a:ext uri="{FF2B5EF4-FFF2-40B4-BE49-F238E27FC236}">
                      <a16:creationId xmlns:a16="http://schemas.microsoft.com/office/drawing/2014/main" id="{C6EAB2FD-8B54-41C2-9FAC-CD5E838874A2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F8322EAD-2F09-4B4B-8CEB-CEC069143BEF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78971B7A-7DDA-4519-82A6-81EDBB73C51F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F4F1E5A5-4B5F-4BF6-B7F5-59ACEA7D1E8D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8F1007AF-AE10-499C-BF1E-C01E1F5EF743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647FDE67-7C7E-4019-B226-7C298FDD6BDA}"/>
                </a:ext>
              </a:extLst>
            </p:cNvPr>
            <p:cNvGrpSpPr/>
            <p:nvPr/>
          </p:nvGrpSpPr>
          <p:grpSpPr>
            <a:xfrm>
              <a:off x="7259727" y="932348"/>
              <a:ext cx="652877" cy="334322"/>
              <a:chOff x="671569" y="862641"/>
              <a:chExt cx="683016" cy="349755"/>
            </a:xfrm>
          </p:grpSpPr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78FC689B-DF2B-4E2A-A0E4-4BAB1F59A3D0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四角形: 角を丸くする 457">
                <a:extLst>
                  <a:ext uri="{FF2B5EF4-FFF2-40B4-BE49-F238E27FC236}">
                    <a16:creationId xmlns:a16="http://schemas.microsoft.com/office/drawing/2014/main" id="{F89B6C5C-71E5-4A38-939B-5B225DBA3B66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四角形: 角を丸くする 458">
                <a:extLst>
                  <a:ext uri="{FF2B5EF4-FFF2-40B4-BE49-F238E27FC236}">
                    <a16:creationId xmlns:a16="http://schemas.microsoft.com/office/drawing/2014/main" id="{D8162FCA-3A76-4652-A4A1-B67DD114CE12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FD63BA1F-C256-4A6B-BF2B-7D32B6910296}"/>
                </a:ext>
              </a:extLst>
            </p:cNvPr>
            <p:cNvSpPr/>
            <p:nvPr/>
          </p:nvSpPr>
          <p:spPr>
            <a:xfrm rot="8100000">
              <a:off x="7797524" y="1039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1" name="四角形: 上の 2 つの角を丸める 460">
              <a:extLst>
                <a:ext uri="{FF2B5EF4-FFF2-40B4-BE49-F238E27FC236}">
                  <a16:creationId xmlns:a16="http://schemas.microsoft.com/office/drawing/2014/main" id="{B6544BCB-DAD5-4D05-8DCB-435328B33DB0}"/>
                </a:ext>
              </a:extLst>
            </p:cNvPr>
            <p:cNvSpPr/>
            <p:nvPr/>
          </p:nvSpPr>
          <p:spPr>
            <a:xfrm>
              <a:off x="7585446" y="905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28D7AD82-2854-4229-8BC1-A4964C7D364F}"/>
                </a:ext>
              </a:extLst>
            </p:cNvPr>
            <p:cNvGrpSpPr/>
            <p:nvPr/>
          </p:nvGrpSpPr>
          <p:grpSpPr>
            <a:xfrm rot="900000">
              <a:off x="7650169" y="-431002"/>
              <a:ext cx="1184513" cy="1357526"/>
              <a:chOff x="3788455" y="5938847"/>
              <a:chExt cx="1184513" cy="1357526"/>
            </a:xfrm>
          </p:grpSpPr>
          <p:sp>
            <p:nvSpPr>
              <p:cNvPr id="474" name="楕円 1">
                <a:extLst>
                  <a:ext uri="{FF2B5EF4-FFF2-40B4-BE49-F238E27FC236}">
                    <a16:creationId xmlns:a16="http://schemas.microsoft.com/office/drawing/2014/main" id="{7A525834-E464-4BDA-A938-22C89A9303F0}"/>
                  </a:ext>
                </a:extLst>
              </p:cNvPr>
              <p:cNvSpPr/>
              <p:nvPr/>
            </p:nvSpPr>
            <p:spPr>
              <a:xfrm rot="20952697">
                <a:off x="3788455" y="6803660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四角形: 角を丸くする 474">
                <a:extLst>
                  <a:ext uri="{FF2B5EF4-FFF2-40B4-BE49-F238E27FC236}">
                    <a16:creationId xmlns:a16="http://schemas.microsoft.com/office/drawing/2014/main" id="{12D08A38-2C40-4379-AB49-A3E5554D58EA}"/>
                  </a:ext>
                </a:extLst>
              </p:cNvPr>
              <p:cNvSpPr/>
              <p:nvPr/>
            </p:nvSpPr>
            <p:spPr>
              <a:xfrm rot="20952697">
                <a:off x="3831303" y="6091819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EB6B0646-6797-4441-9E5C-0CCD0BBDD508}"/>
                  </a:ext>
                </a:extLst>
              </p:cNvPr>
              <p:cNvSpPr/>
              <p:nvPr/>
            </p:nvSpPr>
            <p:spPr>
              <a:xfrm rot="20952697">
                <a:off x="3894575" y="6690364"/>
                <a:ext cx="175927" cy="11306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14">
                <a:extLst>
                  <a:ext uri="{FF2B5EF4-FFF2-40B4-BE49-F238E27FC236}">
                    <a16:creationId xmlns:a16="http://schemas.microsoft.com/office/drawing/2014/main" id="{6791ECC6-7796-465D-B816-0D9DF4E57673}"/>
                  </a:ext>
                </a:extLst>
              </p:cNvPr>
              <p:cNvSpPr/>
              <p:nvPr/>
            </p:nvSpPr>
            <p:spPr>
              <a:xfrm rot="20052697">
                <a:off x="4029862" y="701288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2C917D75-EE85-4098-89A1-B8B27DEF6DDA}"/>
                  </a:ext>
                </a:extLst>
              </p:cNvPr>
              <p:cNvSpPr/>
              <p:nvPr/>
            </p:nvSpPr>
            <p:spPr>
              <a:xfrm rot="20052697">
                <a:off x="4060935" y="702162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月 478">
                <a:extLst>
                  <a:ext uri="{FF2B5EF4-FFF2-40B4-BE49-F238E27FC236}">
                    <a16:creationId xmlns:a16="http://schemas.microsoft.com/office/drawing/2014/main" id="{29E612AB-5389-41F1-979B-39408075F3D3}"/>
                  </a:ext>
                </a:extLst>
              </p:cNvPr>
              <p:cNvSpPr/>
              <p:nvPr/>
            </p:nvSpPr>
            <p:spPr>
              <a:xfrm rot="4752697">
                <a:off x="3934008" y="6452374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6C3EFA42-76D9-44DA-9E3E-776E098D8705}"/>
                  </a:ext>
                </a:extLst>
              </p:cNvPr>
              <p:cNvSpPr/>
              <p:nvPr/>
            </p:nvSpPr>
            <p:spPr>
              <a:xfrm rot="8352697">
                <a:off x="3971377" y="5938847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5CF75947-2070-495E-B2F1-08A57711A108}"/>
                  </a:ext>
                </a:extLst>
              </p:cNvPr>
              <p:cNvSpPr/>
              <p:nvPr/>
            </p:nvSpPr>
            <p:spPr>
              <a:xfrm rot="20952697">
                <a:off x="4402533" y="65716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EA48445A-E0F7-4783-812D-9B76880BD570}"/>
                  </a:ext>
                </a:extLst>
              </p:cNvPr>
              <p:cNvSpPr/>
              <p:nvPr/>
            </p:nvSpPr>
            <p:spPr>
              <a:xfrm rot="20952697">
                <a:off x="4401470" y="66099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月 482">
                <a:extLst>
                  <a:ext uri="{FF2B5EF4-FFF2-40B4-BE49-F238E27FC236}">
                    <a16:creationId xmlns:a16="http://schemas.microsoft.com/office/drawing/2014/main" id="{C463354D-40FF-4338-A32B-A67D2737444B}"/>
                  </a:ext>
                </a:extLst>
              </p:cNvPr>
              <p:cNvSpPr/>
              <p:nvPr/>
            </p:nvSpPr>
            <p:spPr>
              <a:xfrm rot="10152697">
                <a:off x="4296338" y="6112632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7D417EBD-A2C2-444A-BC63-A0E41556F4B8}"/>
                  </a:ext>
                </a:extLst>
              </p:cNvPr>
              <p:cNvSpPr/>
              <p:nvPr/>
            </p:nvSpPr>
            <p:spPr>
              <a:xfrm rot="20952697">
                <a:off x="3911808" y="672554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A5EB6C31-C238-405C-9E6B-EE803F15371B}"/>
                </a:ext>
              </a:extLst>
            </p:cNvPr>
            <p:cNvGrpSpPr/>
            <p:nvPr/>
          </p:nvGrpSpPr>
          <p:grpSpPr>
            <a:xfrm>
              <a:off x="7974622" y="1642774"/>
              <a:ext cx="786514" cy="1450133"/>
              <a:chOff x="4860324" y="7427023"/>
              <a:chExt cx="657350" cy="1211986"/>
            </a:xfrm>
          </p:grpSpPr>
          <p:sp>
            <p:nvSpPr>
              <p:cNvPr id="502" name="台形 501">
                <a:extLst>
                  <a:ext uri="{FF2B5EF4-FFF2-40B4-BE49-F238E27FC236}">
                    <a16:creationId xmlns:a16="http://schemas.microsoft.com/office/drawing/2014/main" id="{175D9D82-9E06-4963-92D3-9916BCE7DBEB}"/>
                  </a:ext>
                </a:extLst>
              </p:cNvPr>
              <p:cNvSpPr/>
              <p:nvPr/>
            </p:nvSpPr>
            <p:spPr>
              <a:xfrm rot="10800000">
                <a:off x="5011781" y="7966780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577E7277-58DD-4A9C-A238-8E8F7BD0C5AA}"/>
                  </a:ext>
                </a:extLst>
              </p:cNvPr>
              <p:cNvSpPr/>
              <p:nvPr/>
            </p:nvSpPr>
            <p:spPr>
              <a:xfrm>
                <a:off x="4860324" y="846672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台形 503">
                <a:extLst>
                  <a:ext uri="{FF2B5EF4-FFF2-40B4-BE49-F238E27FC236}">
                    <a16:creationId xmlns:a16="http://schemas.microsoft.com/office/drawing/2014/main" id="{CCB9F216-D315-44AE-94C4-E7E53FE29865}"/>
                  </a:ext>
                </a:extLst>
              </p:cNvPr>
              <p:cNvSpPr/>
              <p:nvPr/>
            </p:nvSpPr>
            <p:spPr>
              <a:xfrm rot="10800000">
                <a:off x="4895104" y="7579424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BA8EC4EA-1106-4CA7-97C1-1019FB02E7F5}"/>
                  </a:ext>
                </a:extLst>
              </p:cNvPr>
              <p:cNvGrpSpPr/>
              <p:nvPr/>
            </p:nvGrpSpPr>
            <p:grpSpPr>
              <a:xfrm rot="19800000">
                <a:off x="5061159" y="7427023"/>
                <a:ext cx="456515" cy="1190825"/>
                <a:chOff x="4164333" y="3802400"/>
                <a:chExt cx="456515" cy="1190825"/>
              </a:xfrm>
            </p:grpSpPr>
            <p:sp>
              <p:nvSpPr>
                <p:cNvPr id="506" name="台形 505">
                  <a:extLst>
                    <a:ext uri="{FF2B5EF4-FFF2-40B4-BE49-F238E27FC236}">
                      <a16:creationId xmlns:a16="http://schemas.microsoft.com/office/drawing/2014/main" id="{0E60CACD-1C8E-421A-9D1D-54B31820E0B6}"/>
                    </a:ext>
                  </a:extLst>
                </p:cNvPr>
                <p:cNvSpPr/>
                <p:nvPr/>
              </p:nvSpPr>
              <p:spPr>
                <a:xfrm rot="10800000">
                  <a:off x="4315791" y="4320996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1909E853-EC0E-4D08-9C5D-DAA489BF3EED}"/>
                    </a:ext>
                  </a:extLst>
                </p:cNvPr>
                <p:cNvSpPr/>
                <p:nvPr/>
              </p:nvSpPr>
              <p:spPr>
                <a:xfrm>
                  <a:off x="4164333" y="4820936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台形 839">
                  <a:extLst>
                    <a:ext uri="{FF2B5EF4-FFF2-40B4-BE49-F238E27FC236}">
                      <a16:creationId xmlns:a16="http://schemas.microsoft.com/office/drawing/2014/main" id="{A8C6DA1C-6144-4014-AB0F-2678C67A51A8}"/>
                    </a:ext>
                  </a:extLst>
                </p:cNvPr>
                <p:cNvSpPr/>
                <p:nvPr/>
              </p:nvSpPr>
              <p:spPr>
                <a:xfrm rot="10800000">
                  <a:off x="4266633" y="3802400"/>
                  <a:ext cx="354215" cy="962679"/>
                </a:xfrm>
                <a:custGeom>
                  <a:avLst/>
                  <a:gdLst>
                    <a:gd name="connsiteX0" fmla="*/ 0 w 489808"/>
                    <a:gd name="connsiteY0" fmla="*/ 991509 h 991509"/>
                    <a:gd name="connsiteX1" fmla="*/ 65992 w 489808"/>
                    <a:gd name="connsiteY1" fmla="*/ 0 h 991509"/>
                    <a:gd name="connsiteX2" fmla="*/ 423816 w 489808"/>
                    <a:gd name="connsiteY2" fmla="*/ 0 h 991509"/>
                    <a:gd name="connsiteX3" fmla="*/ 489808 w 489808"/>
                    <a:gd name="connsiteY3" fmla="*/ 991509 h 991509"/>
                    <a:gd name="connsiteX4" fmla="*/ 0 w 489808"/>
                    <a:gd name="connsiteY4" fmla="*/ 991509 h 991509"/>
                    <a:gd name="connsiteX0" fmla="*/ 0 w 423816"/>
                    <a:gd name="connsiteY0" fmla="*/ 991509 h 1151838"/>
                    <a:gd name="connsiteX1" fmla="*/ 65992 w 423816"/>
                    <a:gd name="connsiteY1" fmla="*/ 0 h 1151838"/>
                    <a:gd name="connsiteX2" fmla="*/ 423816 w 423816"/>
                    <a:gd name="connsiteY2" fmla="*/ 0 h 1151838"/>
                    <a:gd name="connsiteX3" fmla="*/ 411906 w 423816"/>
                    <a:gd name="connsiteY3" fmla="*/ 1151838 h 1151838"/>
                    <a:gd name="connsiteX4" fmla="*/ 0 w 423816"/>
                    <a:gd name="connsiteY4" fmla="*/ 991509 h 1151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3816" h="1151838">
                      <a:moveTo>
                        <a:pt x="0" y="991509"/>
                      </a:moveTo>
                      <a:lnTo>
                        <a:pt x="65992" y="0"/>
                      </a:lnTo>
                      <a:lnTo>
                        <a:pt x="423816" y="0"/>
                      </a:lnTo>
                      <a:lnTo>
                        <a:pt x="411906" y="1151838"/>
                      </a:lnTo>
                      <a:lnTo>
                        <a:pt x="0" y="991509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17" name="四角形: 上の 2 つの角を丸める 516">
              <a:extLst>
                <a:ext uri="{FF2B5EF4-FFF2-40B4-BE49-F238E27FC236}">
                  <a16:creationId xmlns:a16="http://schemas.microsoft.com/office/drawing/2014/main" id="{34B8D657-6CF3-481C-B80C-940CFB54ABB0}"/>
                </a:ext>
              </a:extLst>
            </p:cNvPr>
            <p:cNvSpPr/>
            <p:nvPr/>
          </p:nvSpPr>
          <p:spPr>
            <a:xfrm>
              <a:off x="7993875" y="9943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フリーフォーム: 図形 517">
              <a:extLst>
                <a:ext uri="{FF2B5EF4-FFF2-40B4-BE49-F238E27FC236}">
                  <a16:creationId xmlns:a16="http://schemas.microsoft.com/office/drawing/2014/main" id="{4FC95572-3B55-40D4-B175-E3C5AA4BDDC6}"/>
                </a:ext>
              </a:extLst>
            </p:cNvPr>
            <p:cNvSpPr/>
            <p:nvPr/>
          </p:nvSpPr>
          <p:spPr>
            <a:xfrm>
              <a:off x="7796213" y="11056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18DAA4AF-73B4-49C5-9D15-C50E9B99258E}"/>
                </a:ext>
              </a:extLst>
            </p:cNvPr>
            <p:cNvSpPr/>
            <p:nvPr/>
          </p:nvSpPr>
          <p:spPr>
            <a:xfrm rot="20376193">
              <a:off x="7987650" y="100456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0A351E17-12FE-4CD0-9981-D30C313F604E}"/>
                </a:ext>
              </a:extLst>
            </p:cNvPr>
            <p:cNvGrpSpPr/>
            <p:nvPr/>
          </p:nvGrpSpPr>
          <p:grpSpPr>
            <a:xfrm rot="900000">
              <a:off x="7826517" y="2448139"/>
              <a:ext cx="262583" cy="432734"/>
              <a:chOff x="1213593" y="2419137"/>
              <a:chExt cx="262583" cy="432734"/>
            </a:xfrm>
          </p:grpSpPr>
          <p:sp>
            <p:nvSpPr>
              <p:cNvPr id="527" name="四角形: 上の 2 つの角を丸める 526">
                <a:extLst>
                  <a:ext uri="{FF2B5EF4-FFF2-40B4-BE49-F238E27FC236}">
                    <a16:creationId xmlns:a16="http://schemas.microsoft.com/office/drawing/2014/main" id="{4652F450-EAEF-492F-95D4-F5CE4CF00246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四角形: 上の 2 つの角を丸める 527">
                <a:extLst>
                  <a:ext uri="{FF2B5EF4-FFF2-40B4-BE49-F238E27FC236}">
                    <a16:creationId xmlns:a16="http://schemas.microsoft.com/office/drawing/2014/main" id="{FE1846F3-4E06-4D4F-8E5A-45591895A5D4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2E51512D-89C5-4F8A-92DC-CF768221814A}"/>
              </a:ext>
            </a:extLst>
          </p:cNvPr>
          <p:cNvGrpSpPr/>
          <p:nvPr/>
        </p:nvGrpSpPr>
        <p:grpSpPr>
          <a:xfrm>
            <a:off x="883321" y="3818026"/>
            <a:ext cx="2215480" cy="2570330"/>
            <a:chOff x="-120906" y="3345072"/>
            <a:chExt cx="2955511" cy="3428890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EDC7977D-8647-4B02-A615-E093AC746849}"/>
                </a:ext>
              </a:extLst>
            </p:cNvPr>
            <p:cNvGrpSpPr/>
            <p:nvPr/>
          </p:nvGrpSpPr>
          <p:grpSpPr>
            <a:xfrm>
              <a:off x="1306350" y="5396353"/>
              <a:ext cx="957554" cy="1343172"/>
              <a:chOff x="1306350" y="5396353"/>
              <a:chExt cx="957554" cy="1343172"/>
            </a:xfrm>
          </p:grpSpPr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05CC443D-8A6D-492B-B324-0EB34DAF8A6D}"/>
                  </a:ext>
                </a:extLst>
              </p:cNvPr>
              <p:cNvSpPr/>
              <p:nvPr/>
            </p:nvSpPr>
            <p:spPr>
              <a:xfrm rot="10800000">
                <a:off x="1478083" y="5977304"/>
                <a:ext cx="226631" cy="607769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472476F-A7AD-4786-90B8-18F1B7C3B7E7}"/>
                  </a:ext>
                </a:extLst>
              </p:cNvPr>
              <p:cNvSpPr/>
              <p:nvPr/>
            </p:nvSpPr>
            <p:spPr>
              <a:xfrm>
                <a:off x="1306350" y="6544171"/>
                <a:ext cx="389610" cy="195354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4866D64F-6E1B-4CE0-A246-1F605A4E0CEC}"/>
                  </a:ext>
                </a:extLst>
              </p:cNvPr>
              <p:cNvSpPr/>
              <p:nvPr/>
            </p:nvSpPr>
            <p:spPr>
              <a:xfrm rot="10800000">
                <a:off x="1345786" y="5538094"/>
                <a:ext cx="464173" cy="510308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68BAD5A1-70A1-412C-A54B-6F6DA8B77801}"/>
                  </a:ext>
                </a:extLst>
              </p:cNvPr>
              <p:cNvSpPr/>
              <p:nvPr/>
            </p:nvSpPr>
            <p:spPr>
              <a:xfrm rot="9000000">
                <a:off x="1853608" y="5910878"/>
                <a:ext cx="226631" cy="607769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8C655603-54A4-4CDB-BB08-22B8E2D93345}"/>
                  </a:ext>
                </a:extLst>
              </p:cNvPr>
              <p:cNvSpPr/>
              <p:nvPr/>
            </p:nvSpPr>
            <p:spPr>
              <a:xfrm rot="19800000">
                <a:off x="1874294" y="6474547"/>
                <a:ext cx="389610" cy="195354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台形 825">
                <a:extLst>
                  <a:ext uri="{FF2B5EF4-FFF2-40B4-BE49-F238E27FC236}">
                    <a16:creationId xmlns:a16="http://schemas.microsoft.com/office/drawing/2014/main" id="{6D135DEF-31E3-495B-8C2C-3344ED18264C}"/>
                  </a:ext>
                </a:extLst>
              </p:cNvPr>
              <p:cNvSpPr/>
              <p:nvPr/>
            </p:nvSpPr>
            <p:spPr>
              <a:xfrm rot="9000000">
                <a:off x="1474064" y="5396353"/>
                <a:ext cx="444610" cy="658491"/>
              </a:xfrm>
              <a:custGeom>
                <a:avLst/>
                <a:gdLst>
                  <a:gd name="connsiteX0" fmla="*/ 0 w 464173"/>
                  <a:gd name="connsiteY0" fmla="*/ 510308 h 510308"/>
                  <a:gd name="connsiteX1" fmla="*/ 62538 w 464173"/>
                  <a:gd name="connsiteY1" fmla="*/ 0 h 510308"/>
                  <a:gd name="connsiteX2" fmla="*/ 401635 w 464173"/>
                  <a:gd name="connsiteY2" fmla="*/ 0 h 510308"/>
                  <a:gd name="connsiteX3" fmla="*/ 464173 w 464173"/>
                  <a:gd name="connsiteY3" fmla="*/ 510308 h 510308"/>
                  <a:gd name="connsiteX4" fmla="*/ 0 w 464173"/>
                  <a:gd name="connsiteY4" fmla="*/ 510308 h 510308"/>
                  <a:gd name="connsiteX0" fmla="*/ 0 w 444610"/>
                  <a:gd name="connsiteY0" fmla="*/ 510308 h 658492"/>
                  <a:gd name="connsiteX1" fmla="*/ 62538 w 444610"/>
                  <a:gd name="connsiteY1" fmla="*/ 0 h 658492"/>
                  <a:gd name="connsiteX2" fmla="*/ 401635 w 444610"/>
                  <a:gd name="connsiteY2" fmla="*/ 0 h 658492"/>
                  <a:gd name="connsiteX3" fmla="*/ 444610 w 444610"/>
                  <a:gd name="connsiteY3" fmla="*/ 658492 h 658492"/>
                  <a:gd name="connsiteX4" fmla="*/ 0 w 444610"/>
                  <a:gd name="connsiteY4" fmla="*/ 510308 h 658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4610" h="658492">
                    <a:moveTo>
                      <a:pt x="0" y="510308"/>
                    </a:moveTo>
                    <a:lnTo>
                      <a:pt x="62538" y="0"/>
                    </a:lnTo>
                    <a:lnTo>
                      <a:pt x="401635" y="0"/>
                    </a:lnTo>
                    <a:lnTo>
                      <a:pt x="444610" y="658492"/>
                    </a:lnTo>
                    <a:lnTo>
                      <a:pt x="0" y="51030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70" name="台形 869">
              <a:extLst>
                <a:ext uri="{FF2B5EF4-FFF2-40B4-BE49-F238E27FC236}">
                  <a16:creationId xmlns:a16="http://schemas.microsoft.com/office/drawing/2014/main" id="{521F9E8B-4EF5-4382-BE10-F1FD97301FEB}"/>
                </a:ext>
              </a:extLst>
            </p:cNvPr>
            <p:cNvSpPr/>
            <p:nvPr/>
          </p:nvSpPr>
          <p:spPr>
            <a:xfrm>
              <a:off x="1482573" y="4497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0581FF98-7524-4BA8-BB65-E06E5FCAE281}"/>
                </a:ext>
              </a:extLst>
            </p:cNvPr>
            <p:cNvGrpSpPr/>
            <p:nvPr/>
          </p:nvGrpSpPr>
          <p:grpSpPr>
            <a:xfrm>
              <a:off x="934875" y="3345072"/>
              <a:ext cx="1286386" cy="1247287"/>
              <a:chOff x="380071" y="1415664"/>
              <a:chExt cx="1286386" cy="1247287"/>
            </a:xfrm>
          </p:grpSpPr>
          <p:sp>
            <p:nvSpPr>
              <p:cNvPr id="650" name="楕円 1">
                <a:extLst>
                  <a:ext uri="{FF2B5EF4-FFF2-40B4-BE49-F238E27FC236}">
                    <a16:creationId xmlns:a16="http://schemas.microsoft.com/office/drawing/2014/main" id="{9E4AAFF9-D23D-48B8-9B3E-75E4586EC604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四角形: 角を丸くする 650">
                <a:extLst>
                  <a:ext uri="{FF2B5EF4-FFF2-40B4-BE49-F238E27FC236}">
                    <a16:creationId xmlns:a16="http://schemas.microsoft.com/office/drawing/2014/main" id="{2AF7329D-D266-48EC-89D6-61ACE6FF90A0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正方形/長方形 11">
                <a:extLst>
                  <a:ext uri="{FF2B5EF4-FFF2-40B4-BE49-F238E27FC236}">
                    <a16:creationId xmlns:a16="http://schemas.microsoft.com/office/drawing/2014/main" id="{622F2537-9B23-46F1-8D48-895A43A6FB4A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14">
                <a:extLst>
                  <a:ext uri="{FF2B5EF4-FFF2-40B4-BE49-F238E27FC236}">
                    <a16:creationId xmlns:a16="http://schemas.microsoft.com/office/drawing/2014/main" id="{45C387AB-FB1B-4F1A-99F7-97EB20C45D66}"/>
                  </a:ext>
                </a:extLst>
              </p:cNvPr>
              <p:cNvSpPr/>
              <p:nvPr/>
            </p:nvSpPr>
            <p:spPr>
              <a:xfrm rot="20700000">
                <a:off x="597507" y="2319644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033CDD29-AEE6-46BA-A544-5B9B0627AFF5}"/>
                  </a:ext>
                </a:extLst>
              </p:cNvPr>
              <p:cNvSpPr/>
              <p:nvPr/>
            </p:nvSpPr>
            <p:spPr>
              <a:xfrm rot="20700000">
                <a:off x="628135" y="23314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月 655">
                <a:extLst>
                  <a:ext uri="{FF2B5EF4-FFF2-40B4-BE49-F238E27FC236}">
                    <a16:creationId xmlns:a16="http://schemas.microsoft.com/office/drawing/2014/main" id="{F874B372-08D0-4645-9C7E-D0748B869E5D}"/>
                  </a:ext>
                </a:extLst>
              </p:cNvPr>
              <p:cNvSpPr/>
              <p:nvPr/>
            </p:nvSpPr>
            <p:spPr>
              <a:xfrm rot="54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727A819D-6FC7-45CD-9CB5-26BB4C5B75EA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64D71058-5F28-4195-B8EA-6AFB2AB94FBA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D80F3DF0-034B-488A-9496-25802A0C57F2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9E1834B1-FE40-4579-B77B-E083A9E47B0B}"/>
                </a:ext>
              </a:extLst>
            </p:cNvPr>
            <p:cNvGrpSpPr/>
            <p:nvPr/>
          </p:nvGrpSpPr>
          <p:grpSpPr>
            <a:xfrm>
              <a:off x="-120906" y="4955510"/>
              <a:ext cx="2955511" cy="1818452"/>
              <a:chOff x="-120906" y="1221710"/>
              <a:chExt cx="2955511" cy="1818452"/>
            </a:xfrm>
          </p:grpSpPr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097BB8C0-0293-407E-AB5B-B467EC11724C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665" name="星: 32 pt 664">
                  <a:extLst>
                    <a:ext uri="{FF2B5EF4-FFF2-40B4-BE49-F238E27FC236}">
                      <a16:creationId xmlns:a16="http://schemas.microsoft.com/office/drawing/2014/main" id="{B1A79D74-D415-4818-B43F-9BC05A47081A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星: 32 pt 665">
                  <a:extLst>
                    <a:ext uri="{FF2B5EF4-FFF2-40B4-BE49-F238E27FC236}">
                      <a16:creationId xmlns:a16="http://schemas.microsoft.com/office/drawing/2014/main" id="{149C0257-138A-4418-866F-D07AE5868BBA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円: 塗りつぶしなし 666">
                  <a:extLst>
                    <a:ext uri="{FF2B5EF4-FFF2-40B4-BE49-F238E27FC236}">
                      <a16:creationId xmlns:a16="http://schemas.microsoft.com/office/drawing/2014/main" id="{D7652046-91DF-4AB2-943D-FC150500DB90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円: 塗りつぶしなし 667">
                  <a:extLst>
                    <a:ext uri="{FF2B5EF4-FFF2-40B4-BE49-F238E27FC236}">
                      <a16:creationId xmlns:a16="http://schemas.microsoft.com/office/drawing/2014/main" id="{AAEF869B-4793-4FDF-8337-25F59E695E6D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アーチ 668">
                  <a:extLst>
                    <a:ext uri="{FF2B5EF4-FFF2-40B4-BE49-F238E27FC236}">
                      <a16:creationId xmlns:a16="http://schemas.microsoft.com/office/drawing/2014/main" id="{C489E0DF-BC25-4984-B074-6E15569F72EC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D7A81452-D02C-4093-B6C1-C76D0694202B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円: 塗りつぶしなし 670">
                  <a:extLst>
                    <a:ext uri="{FF2B5EF4-FFF2-40B4-BE49-F238E27FC236}">
                      <a16:creationId xmlns:a16="http://schemas.microsoft.com/office/drawing/2014/main" id="{B584E2B4-ED07-4E38-B8B1-570574529292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円: 塗りつぶしなし 671">
                  <a:extLst>
                    <a:ext uri="{FF2B5EF4-FFF2-40B4-BE49-F238E27FC236}">
                      <a16:creationId xmlns:a16="http://schemas.microsoft.com/office/drawing/2014/main" id="{C3C7EE6A-3E98-4E77-A22A-C56CD83FAA1B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四角形: 角を丸くする 672">
                  <a:extLst>
                    <a:ext uri="{FF2B5EF4-FFF2-40B4-BE49-F238E27FC236}">
                      <a16:creationId xmlns:a16="http://schemas.microsoft.com/office/drawing/2014/main" id="{CFA6F3CA-3723-4BAF-8DD7-279F2A2DDEF1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四角形: 上の 2 つの角を丸める 673">
                  <a:extLst>
                    <a:ext uri="{FF2B5EF4-FFF2-40B4-BE49-F238E27FC236}">
                      <a16:creationId xmlns:a16="http://schemas.microsoft.com/office/drawing/2014/main" id="{E591AD40-451E-4FEB-8C0E-2A2AFA6492ED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台形 674">
                  <a:extLst>
                    <a:ext uri="{FF2B5EF4-FFF2-40B4-BE49-F238E27FC236}">
                      <a16:creationId xmlns:a16="http://schemas.microsoft.com/office/drawing/2014/main" id="{82761014-604B-4FFE-9D44-846C849E105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アーチ 675">
                  <a:extLst>
                    <a:ext uri="{FF2B5EF4-FFF2-40B4-BE49-F238E27FC236}">
                      <a16:creationId xmlns:a16="http://schemas.microsoft.com/office/drawing/2014/main" id="{1FF98D61-3DB4-4F77-AD0A-193FDF3940AE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7" name="四角形: 角を丸くする 676">
                  <a:extLst>
                    <a:ext uri="{FF2B5EF4-FFF2-40B4-BE49-F238E27FC236}">
                      <a16:creationId xmlns:a16="http://schemas.microsoft.com/office/drawing/2014/main" id="{897A4BD9-7CF5-4918-8883-7383608F4834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楕円 677">
                  <a:extLst>
                    <a:ext uri="{FF2B5EF4-FFF2-40B4-BE49-F238E27FC236}">
                      <a16:creationId xmlns:a16="http://schemas.microsoft.com/office/drawing/2014/main" id="{818621DF-A07F-435B-8166-D04894F08F7E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FF268BD6-D37B-497E-832B-CF693869A8F1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0C444956-9893-4C86-9ACA-CFFF421346C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楕円 663">
                  <a:extLst>
                    <a:ext uri="{FF2B5EF4-FFF2-40B4-BE49-F238E27FC236}">
                      <a16:creationId xmlns:a16="http://schemas.microsoft.com/office/drawing/2014/main" id="{33017A89-5B13-4929-8CFB-87FCA3C6FD9F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D8BBF69A-BC61-4369-93DE-7F922CD462BF}"/>
                </a:ext>
              </a:extLst>
            </p:cNvPr>
            <p:cNvGrpSpPr/>
            <p:nvPr/>
          </p:nvGrpSpPr>
          <p:grpSpPr>
            <a:xfrm>
              <a:off x="601752" y="4615348"/>
              <a:ext cx="652877" cy="334322"/>
              <a:chOff x="671569" y="862641"/>
              <a:chExt cx="683016" cy="349755"/>
            </a:xfrm>
          </p:grpSpPr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0D8FBC17-2F66-4348-9AB2-010FCF8B52A6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四角形: 角を丸くする 688">
                <a:extLst>
                  <a:ext uri="{FF2B5EF4-FFF2-40B4-BE49-F238E27FC236}">
                    <a16:creationId xmlns:a16="http://schemas.microsoft.com/office/drawing/2014/main" id="{276120C2-45DD-4761-9893-19482164D988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四角形: 角を丸くする 689">
                <a:extLst>
                  <a:ext uri="{FF2B5EF4-FFF2-40B4-BE49-F238E27FC236}">
                    <a16:creationId xmlns:a16="http://schemas.microsoft.com/office/drawing/2014/main" id="{E05C3759-6F37-4F77-8982-5B48E076914D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66" name="四角形: 上の 2 つの角を丸める 36">
              <a:extLst>
                <a:ext uri="{FF2B5EF4-FFF2-40B4-BE49-F238E27FC236}">
                  <a16:creationId xmlns:a16="http://schemas.microsoft.com/office/drawing/2014/main" id="{DE407ADB-4F4D-42E7-9C85-4C9690359012}"/>
                </a:ext>
              </a:extLst>
            </p:cNvPr>
            <p:cNvSpPr/>
            <p:nvPr/>
          </p:nvSpPr>
          <p:spPr>
            <a:xfrm rot="2700000">
              <a:off x="1310896" y="47796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8" name="フリーフォーム: 図形 867">
              <a:extLst>
                <a:ext uri="{FF2B5EF4-FFF2-40B4-BE49-F238E27FC236}">
                  <a16:creationId xmlns:a16="http://schemas.microsoft.com/office/drawing/2014/main" id="{878E195F-DA1A-4BE1-8019-D733DAC25FFB}"/>
                </a:ext>
              </a:extLst>
            </p:cNvPr>
            <p:cNvSpPr/>
            <p:nvPr/>
          </p:nvSpPr>
          <p:spPr>
            <a:xfrm>
              <a:off x="935672" y="4621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2" name="四角形: 上の 2 つの角を丸める 871">
              <a:extLst>
                <a:ext uri="{FF2B5EF4-FFF2-40B4-BE49-F238E27FC236}">
                  <a16:creationId xmlns:a16="http://schemas.microsoft.com/office/drawing/2014/main" id="{251AB96F-B6A8-47A9-9ABD-3371D446D20F}"/>
                </a:ext>
              </a:extLst>
            </p:cNvPr>
            <p:cNvSpPr/>
            <p:nvPr/>
          </p:nvSpPr>
          <p:spPr>
            <a:xfrm>
              <a:off x="1335900" y="4677372"/>
              <a:ext cx="517944" cy="894753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4" name="フリーフォーム: 図形 873">
              <a:extLst>
                <a:ext uri="{FF2B5EF4-FFF2-40B4-BE49-F238E27FC236}">
                  <a16:creationId xmlns:a16="http://schemas.microsoft.com/office/drawing/2014/main" id="{3570DE42-C0A2-408B-9EE6-DF18BD1658DE}"/>
                </a:ext>
              </a:extLst>
            </p:cNvPr>
            <p:cNvSpPr/>
            <p:nvPr/>
          </p:nvSpPr>
          <p:spPr>
            <a:xfrm rot="8100000">
              <a:off x="1139549" y="4722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6" name="四角形: 上の 2 つの角を丸める 36">
              <a:extLst>
                <a:ext uri="{FF2B5EF4-FFF2-40B4-BE49-F238E27FC236}">
                  <a16:creationId xmlns:a16="http://schemas.microsoft.com/office/drawing/2014/main" id="{CBC31B51-B1A5-4E85-AFF2-68D87F446DBD}"/>
                </a:ext>
              </a:extLst>
            </p:cNvPr>
            <p:cNvSpPr/>
            <p:nvPr/>
          </p:nvSpPr>
          <p:spPr>
            <a:xfrm rot="2700000">
              <a:off x="1436794" y="48047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8" name="四角形: 上の 2 つの角を丸める 877">
              <a:extLst>
                <a:ext uri="{FF2B5EF4-FFF2-40B4-BE49-F238E27FC236}">
                  <a16:creationId xmlns:a16="http://schemas.microsoft.com/office/drawing/2014/main" id="{99D12E22-9CA9-499F-9D9E-C217E683C5B7}"/>
                </a:ext>
              </a:extLst>
            </p:cNvPr>
            <p:cNvSpPr/>
            <p:nvPr/>
          </p:nvSpPr>
          <p:spPr>
            <a:xfrm>
              <a:off x="927471" y="4588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99" name="グループ化 898">
              <a:extLst>
                <a:ext uri="{FF2B5EF4-FFF2-40B4-BE49-F238E27FC236}">
                  <a16:creationId xmlns:a16="http://schemas.microsoft.com/office/drawing/2014/main" id="{111928EC-3C3E-41DE-974F-89F0FF1C525F}"/>
                </a:ext>
              </a:extLst>
            </p:cNvPr>
            <p:cNvGrpSpPr/>
            <p:nvPr/>
          </p:nvGrpSpPr>
          <p:grpSpPr>
            <a:xfrm rot="900000">
              <a:off x="1168542" y="6131139"/>
              <a:ext cx="262583" cy="432734"/>
              <a:chOff x="1213593" y="2419137"/>
              <a:chExt cx="262583" cy="432734"/>
            </a:xfrm>
          </p:grpSpPr>
          <p:sp>
            <p:nvSpPr>
              <p:cNvPr id="900" name="四角形: 上の 2 つの角を丸める 899">
                <a:extLst>
                  <a:ext uri="{FF2B5EF4-FFF2-40B4-BE49-F238E27FC236}">
                    <a16:creationId xmlns:a16="http://schemas.microsoft.com/office/drawing/2014/main" id="{60301AA9-73BF-49C9-9A3C-4E2F73FE42C1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四角形: 上の 2 つの角を丸める 900">
                <a:extLst>
                  <a:ext uri="{FF2B5EF4-FFF2-40B4-BE49-F238E27FC236}">
                    <a16:creationId xmlns:a16="http://schemas.microsoft.com/office/drawing/2014/main" id="{07D1FCE4-5019-44A5-B78D-24A3F250486B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24DC989F-B308-4F99-8E38-E24BA8281F81}"/>
                </a:ext>
              </a:extLst>
            </p:cNvPr>
            <p:cNvSpPr/>
            <p:nvPr/>
          </p:nvSpPr>
          <p:spPr>
            <a:xfrm>
              <a:off x="1077728" y="3859994"/>
              <a:ext cx="201319" cy="10066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982A198E-6136-47B8-8FD5-3B0F205A67C8}"/>
              </a:ext>
            </a:extLst>
          </p:cNvPr>
          <p:cNvGrpSpPr/>
          <p:nvPr/>
        </p:nvGrpSpPr>
        <p:grpSpPr>
          <a:xfrm>
            <a:off x="3902250" y="3849997"/>
            <a:ext cx="2215480" cy="2538358"/>
            <a:chOff x="3165219" y="3387722"/>
            <a:chExt cx="2955511" cy="3386240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9B65653B-C87E-474E-BAAD-B6F757FC595A}"/>
                </a:ext>
              </a:extLst>
            </p:cNvPr>
            <p:cNvGrpSpPr/>
            <p:nvPr/>
          </p:nvGrpSpPr>
          <p:grpSpPr>
            <a:xfrm>
              <a:off x="4595813" y="5338679"/>
              <a:ext cx="981610" cy="1369164"/>
              <a:chOff x="4595813" y="5338679"/>
              <a:chExt cx="981610" cy="1369164"/>
            </a:xfrm>
          </p:grpSpPr>
          <p:sp>
            <p:nvSpPr>
              <p:cNvPr id="32" name="台形 31">
                <a:extLst>
                  <a:ext uri="{FF2B5EF4-FFF2-40B4-BE49-F238E27FC236}">
                    <a16:creationId xmlns:a16="http://schemas.microsoft.com/office/drawing/2014/main" id="{0C325B2F-B46C-44A4-8E96-49AD56281776}"/>
                  </a:ext>
                </a:extLst>
              </p:cNvPr>
              <p:cNvSpPr/>
              <p:nvPr/>
            </p:nvSpPr>
            <p:spPr>
              <a:xfrm rot="10800000">
                <a:off x="4761940" y="5945621"/>
                <a:ext cx="219233" cy="607770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F7F59626-1864-4266-9B87-E8AF4CB7A92F}"/>
                  </a:ext>
                </a:extLst>
              </p:cNvPr>
              <p:cNvSpPr/>
              <p:nvPr/>
            </p:nvSpPr>
            <p:spPr>
              <a:xfrm>
                <a:off x="4595813" y="6512489"/>
                <a:ext cx="376892" cy="195354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台形 35">
                <a:extLst>
                  <a:ext uri="{FF2B5EF4-FFF2-40B4-BE49-F238E27FC236}">
                    <a16:creationId xmlns:a16="http://schemas.microsoft.com/office/drawing/2014/main" id="{47AFFD58-4357-4793-8FF5-FF59DB8FD957}"/>
                  </a:ext>
                </a:extLst>
              </p:cNvPr>
              <p:cNvSpPr/>
              <p:nvPr/>
            </p:nvSpPr>
            <p:spPr>
              <a:xfrm rot="10800000">
                <a:off x="4633962" y="5506408"/>
                <a:ext cx="449022" cy="939617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24C1CB88-552D-4ACB-82E8-68657DC0E2E6}"/>
                  </a:ext>
                </a:extLst>
              </p:cNvPr>
              <p:cNvSpPr/>
              <p:nvPr/>
            </p:nvSpPr>
            <p:spPr>
              <a:xfrm rot="9000000">
                <a:off x="5174633" y="5879895"/>
                <a:ext cx="219233" cy="607769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6495F4E8-1A11-489E-9E47-9274574ACDEC}"/>
                  </a:ext>
                </a:extLst>
              </p:cNvPr>
              <p:cNvSpPr/>
              <p:nvPr/>
            </p:nvSpPr>
            <p:spPr>
              <a:xfrm rot="19800000">
                <a:off x="5200531" y="6442093"/>
                <a:ext cx="376892" cy="195354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台形 832">
                <a:extLst>
                  <a:ext uri="{FF2B5EF4-FFF2-40B4-BE49-F238E27FC236}">
                    <a16:creationId xmlns:a16="http://schemas.microsoft.com/office/drawing/2014/main" id="{AD4232A6-F140-4987-9FED-AE5B6984FF58}"/>
                  </a:ext>
                </a:extLst>
              </p:cNvPr>
              <p:cNvSpPr/>
              <p:nvPr/>
            </p:nvSpPr>
            <p:spPr>
              <a:xfrm rot="9000000">
                <a:off x="4896205" y="5338679"/>
                <a:ext cx="440088" cy="1088438"/>
              </a:xfrm>
              <a:custGeom>
                <a:avLst/>
                <a:gdLst>
                  <a:gd name="connsiteX0" fmla="*/ 0 w 449021"/>
                  <a:gd name="connsiteY0" fmla="*/ 939616 h 939616"/>
                  <a:gd name="connsiteX1" fmla="*/ 60497 w 449021"/>
                  <a:gd name="connsiteY1" fmla="*/ 0 h 939616"/>
                  <a:gd name="connsiteX2" fmla="*/ 388524 w 449021"/>
                  <a:gd name="connsiteY2" fmla="*/ 0 h 939616"/>
                  <a:gd name="connsiteX3" fmla="*/ 449021 w 449021"/>
                  <a:gd name="connsiteY3" fmla="*/ 939616 h 939616"/>
                  <a:gd name="connsiteX4" fmla="*/ 0 w 449021"/>
                  <a:gd name="connsiteY4" fmla="*/ 939616 h 939616"/>
                  <a:gd name="connsiteX0" fmla="*/ 0 w 440088"/>
                  <a:gd name="connsiteY0" fmla="*/ 939616 h 1088438"/>
                  <a:gd name="connsiteX1" fmla="*/ 60497 w 440088"/>
                  <a:gd name="connsiteY1" fmla="*/ 0 h 1088438"/>
                  <a:gd name="connsiteX2" fmla="*/ 388524 w 440088"/>
                  <a:gd name="connsiteY2" fmla="*/ 0 h 1088438"/>
                  <a:gd name="connsiteX3" fmla="*/ 440088 w 440088"/>
                  <a:gd name="connsiteY3" fmla="*/ 1088438 h 1088438"/>
                  <a:gd name="connsiteX4" fmla="*/ 0 w 440088"/>
                  <a:gd name="connsiteY4" fmla="*/ 939616 h 108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0088" h="1088438">
                    <a:moveTo>
                      <a:pt x="0" y="939616"/>
                    </a:moveTo>
                    <a:lnTo>
                      <a:pt x="60497" y="0"/>
                    </a:lnTo>
                    <a:lnTo>
                      <a:pt x="388524" y="0"/>
                    </a:lnTo>
                    <a:lnTo>
                      <a:pt x="440088" y="1088438"/>
                    </a:lnTo>
                    <a:lnTo>
                      <a:pt x="0" y="93961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9" name="フリーフォーム: 図形 638">
              <a:extLst>
                <a:ext uri="{FF2B5EF4-FFF2-40B4-BE49-F238E27FC236}">
                  <a16:creationId xmlns:a16="http://schemas.microsoft.com/office/drawing/2014/main" id="{7BA8200C-B631-4EDF-B5D2-4ADF8FEA96A2}"/>
                </a:ext>
              </a:extLst>
            </p:cNvPr>
            <p:cNvSpPr/>
            <p:nvPr/>
          </p:nvSpPr>
          <p:spPr>
            <a:xfrm>
              <a:off x="4221797" y="4621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台形 639">
              <a:extLst>
                <a:ext uri="{FF2B5EF4-FFF2-40B4-BE49-F238E27FC236}">
                  <a16:creationId xmlns:a16="http://schemas.microsoft.com/office/drawing/2014/main" id="{91194F58-A077-42E6-8418-C1697A94B4F1}"/>
                </a:ext>
              </a:extLst>
            </p:cNvPr>
            <p:cNvSpPr/>
            <p:nvPr/>
          </p:nvSpPr>
          <p:spPr>
            <a:xfrm rot="18900000">
              <a:off x="4467750" y="47184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台形 693">
              <a:extLst>
                <a:ext uri="{FF2B5EF4-FFF2-40B4-BE49-F238E27FC236}">
                  <a16:creationId xmlns:a16="http://schemas.microsoft.com/office/drawing/2014/main" id="{FE662BCC-0066-4B59-B569-91BB54DF0AF9}"/>
                </a:ext>
              </a:extLst>
            </p:cNvPr>
            <p:cNvSpPr/>
            <p:nvPr/>
          </p:nvSpPr>
          <p:spPr>
            <a:xfrm>
              <a:off x="4768698" y="4497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5" name="グループ化 694">
              <a:extLst>
                <a:ext uri="{FF2B5EF4-FFF2-40B4-BE49-F238E27FC236}">
                  <a16:creationId xmlns:a16="http://schemas.microsoft.com/office/drawing/2014/main" id="{4A2AE622-6A4A-49FB-846B-9F705544715C}"/>
                </a:ext>
              </a:extLst>
            </p:cNvPr>
            <p:cNvGrpSpPr/>
            <p:nvPr/>
          </p:nvGrpSpPr>
          <p:grpSpPr>
            <a:xfrm>
              <a:off x="3165219" y="4955510"/>
              <a:ext cx="2955511" cy="1818452"/>
              <a:chOff x="3165219" y="1221710"/>
              <a:chExt cx="2955511" cy="1818452"/>
            </a:xfrm>
          </p:grpSpPr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8C0AEBA9-7E5E-420D-8F91-46EDCAB4BDC8}"/>
                  </a:ext>
                </a:extLst>
              </p:cNvPr>
              <p:cNvGrpSpPr/>
              <p:nvPr/>
            </p:nvGrpSpPr>
            <p:grpSpPr>
              <a:xfrm flipH="1">
                <a:off x="316521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700" name="星: 32 pt 699">
                  <a:extLst>
                    <a:ext uri="{FF2B5EF4-FFF2-40B4-BE49-F238E27FC236}">
                      <a16:creationId xmlns:a16="http://schemas.microsoft.com/office/drawing/2014/main" id="{7722BA72-3049-446F-B31A-321AD1218FAF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星: 32 pt 700">
                  <a:extLst>
                    <a:ext uri="{FF2B5EF4-FFF2-40B4-BE49-F238E27FC236}">
                      <a16:creationId xmlns:a16="http://schemas.microsoft.com/office/drawing/2014/main" id="{95788859-6E12-4124-8758-5B293318243A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円: 塗りつぶしなし 701">
                  <a:extLst>
                    <a:ext uri="{FF2B5EF4-FFF2-40B4-BE49-F238E27FC236}">
                      <a16:creationId xmlns:a16="http://schemas.microsoft.com/office/drawing/2014/main" id="{4B37F5AE-C387-4D1D-AAA9-5BCCA2AE66BE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円: 塗りつぶしなし 702">
                  <a:extLst>
                    <a:ext uri="{FF2B5EF4-FFF2-40B4-BE49-F238E27FC236}">
                      <a16:creationId xmlns:a16="http://schemas.microsoft.com/office/drawing/2014/main" id="{157267E6-D524-43D2-B95E-79C23B1D5594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アーチ 703">
                  <a:extLst>
                    <a:ext uri="{FF2B5EF4-FFF2-40B4-BE49-F238E27FC236}">
                      <a16:creationId xmlns:a16="http://schemas.microsoft.com/office/drawing/2014/main" id="{6A861C13-E12C-4E22-810B-1362C74D1EA6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45328DF7-7DFB-4D2D-AB91-C8BDDB4103C9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円: 塗りつぶしなし 705">
                  <a:extLst>
                    <a:ext uri="{FF2B5EF4-FFF2-40B4-BE49-F238E27FC236}">
                      <a16:creationId xmlns:a16="http://schemas.microsoft.com/office/drawing/2014/main" id="{5C68EE54-B4E0-411A-891A-66E6127A78A6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円: 塗りつぶしなし 706">
                  <a:extLst>
                    <a:ext uri="{FF2B5EF4-FFF2-40B4-BE49-F238E27FC236}">
                      <a16:creationId xmlns:a16="http://schemas.microsoft.com/office/drawing/2014/main" id="{3BE97375-A554-487F-8911-17B44EE6CA95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四角形: 角を丸くする 707">
                  <a:extLst>
                    <a:ext uri="{FF2B5EF4-FFF2-40B4-BE49-F238E27FC236}">
                      <a16:creationId xmlns:a16="http://schemas.microsoft.com/office/drawing/2014/main" id="{2912267C-255D-45B6-99D1-61FBFB7685AD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9" name="四角形: 上の 2 つの角を丸める 708">
                  <a:extLst>
                    <a:ext uri="{FF2B5EF4-FFF2-40B4-BE49-F238E27FC236}">
                      <a16:creationId xmlns:a16="http://schemas.microsoft.com/office/drawing/2014/main" id="{5881434C-56C5-433E-B897-CFC40300C645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台形 709">
                  <a:extLst>
                    <a:ext uri="{FF2B5EF4-FFF2-40B4-BE49-F238E27FC236}">
                      <a16:creationId xmlns:a16="http://schemas.microsoft.com/office/drawing/2014/main" id="{A5FCD70C-9ED1-4BB5-AC02-F147431547A4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アーチ 710">
                  <a:extLst>
                    <a:ext uri="{FF2B5EF4-FFF2-40B4-BE49-F238E27FC236}">
                      <a16:creationId xmlns:a16="http://schemas.microsoft.com/office/drawing/2014/main" id="{8CE932E1-142C-40F6-9F73-4C829A5A0999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2" name="四角形: 角を丸くする 711">
                  <a:extLst>
                    <a:ext uri="{FF2B5EF4-FFF2-40B4-BE49-F238E27FC236}">
                      <a16:creationId xmlns:a16="http://schemas.microsoft.com/office/drawing/2014/main" id="{3582E284-8E4F-4657-9FB3-3CEC19859189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楕円 712">
                  <a:extLst>
                    <a:ext uri="{FF2B5EF4-FFF2-40B4-BE49-F238E27FC236}">
                      <a16:creationId xmlns:a16="http://schemas.microsoft.com/office/drawing/2014/main" id="{46BC5AD3-F1C4-48A6-85C2-DD80FFF7BEDE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8ED1743D-4B81-4634-B8CC-6B23105745A1}"/>
                  </a:ext>
                </a:extLst>
              </p:cNvPr>
              <p:cNvGrpSpPr/>
              <p:nvPr/>
            </p:nvGrpSpPr>
            <p:grpSpPr>
              <a:xfrm>
                <a:off x="436732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FFDE1CE1-CB02-43F8-AABD-875FC68FD2B6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楕円 698">
                  <a:extLst>
                    <a:ext uri="{FF2B5EF4-FFF2-40B4-BE49-F238E27FC236}">
                      <a16:creationId xmlns:a16="http://schemas.microsoft.com/office/drawing/2014/main" id="{E8D7BB66-5419-45A8-AF0A-66A3F215F84C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22" name="グループ化 721">
              <a:extLst>
                <a:ext uri="{FF2B5EF4-FFF2-40B4-BE49-F238E27FC236}">
                  <a16:creationId xmlns:a16="http://schemas.microsoft.com/office/drawing/2014/main" id="{DF69E992-D0E5-4005-8C31-AD3E10A661B0}"/>
                </a:ext>
              </a:extLst>
            </p:cNvPr>
            <p:cNvGrpSpPr/>
            <p:nvPr/>
          </p:nvGrpSpPr>
          <p:grpSpPr>
            <a:xfrm>
              <a:off x="3887877" y="4615348"/>
              <a:ext cx="652877" cy="334322"/>
              <a:chOff x="671569" y="862641"/>
              <a:chExt cx="683016" cy="349755"/>
            </a:xfrm>
          </p:grpSpPr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8FC8E5CE-2D90-4462-8EE1-08CCEEFEB6CD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四角形: 角を丸くする 723">
                <a:extLst>
                  <a:ext uri="{FF2B5EF4-FFF2-40B4-BE49-F238E27FC236}">
                    <a16:creationId xmlns:a16="http://schemas.microsoft.com/office/drawing/2014/main" id="{8433B75A-8344-4788-A74A-1B3F09C07AEC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四角形: 角を丸くする 724">
                <a:extLst>
                  <a:ext uri="{FF2B5EF4-FFF2-40B4-BE49-F238E27FC236}">
                    <a16:creationId xmlns:a16="http://schemas.microsoft.com/office/drawing/2014/main" id="{3FF8F8AE-9B6A-49CE-9E66-A076B96C6843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F515BAE8-1697-4B11-B669-1DD45B9C0F42}"/>
                </a:ext>
              </a:extLst>
            </p:cNvPr>
            <p:cNvSpPr/>
            <p:nvPr/>
          </p:nvSpPr>
          <p:spPr>
            <a:xfrm rot="8100000">
              <a:off x="4425674" y="4722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27" name="四角形: 上の 2 つの角を丸める 726">
              <a:extLst>
                <a:ext uri="{FF2B5EF4-FFF2-40B4-BE49-F238E27FC236}">
                  <a16:creationId xmlns:a16="http://schemas.microsoft.com/office/drawing/2014/main" id="{3408C309-201C-4672-A4B3-D5D41A753C77}"/>
                </a:ext>
              </a:extLst>
            </p:cNvPr>
            <p:cNvSpPr/>
            <p:nvPr/>
          </p:nvSpPr>
          <p:spPr>
            <a:xfrm>
              <a:off x="4213596" y="4588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68" name="グループ化 767">
              <a:extLst>
                <a:ext uri="{FF2B5EF4-FFF2-40B4-BE49-F238E27FC236}">
                  <a16:creationId xmlns:a16="http://schemas.microsoft.com/office/drawing/2014/main" id="{F1F27441-C023-4825-93B3-AD0435332FF1}"/>
                </a:ext>
              </a:extLst>
            </p:cNvPr>
            <p:cNvGrpSpPr/>
            <p:nvPr/>
          </p:nvGrpSpPr>
          <p:grpSpPr>
            <a:xfrm rot="900000">
              <a:off x="4257389" y="3387722"/>
              <a:ext cx="1155656" cy="1207393"/>
              <a:chOff x="2111676" y="6083742"/>
              <a:chExt cx="1155656" cy="1207393"/>
            </a:xfrm>
          </p:grpSpPr>
          <p:sp>
            <p:nvSpPr>
              <p:cNvPr id="769" name="楕円 1">
                <a:extLst>
                  <a:ext uri="{FF2B5EF4-FFF2-40B4-BE49-F238E27FC236}">
                    <a16:creationId xmlns:a16="http://schemas.microsoft.com/office/drawing/2014/main" id="{F119B375-0058-43CA-AB6B-8456F0FFBD65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四角形: 角を丸くする 769">
                <a:extLst>
                  <a:ext uri="{FF2B5EF4-FFF2-40B4-BE49-F238E27FC236}">
                    <a16:creationId xmlns:a16="http://schemas.microsoft.com/office/drawing/2014/main" id="{7139DEEF-3DAE-4410-ACC4-53C111F2C65D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楕円 14">
                <a:extLst>
                  <a:ext uri="{FF2B5EF4-FFF2-40B4-BE49-F238E27FC236}">
                    <a16:creationId xmlns:a16="http://schemas.microsoft.com/office/drawing/2014/main" id="{4321BDF6-1580-42E2-9769-DF35F3B02CFD}"/>
                  </a:ext>
                </a:extLst>
              </p:cNvPr>
              <p:cNvSpPr/>
              <p:nvPr/>
            </p:nvSpPr>
            <p:spPr>
              <a:xfrm rot="20052697">
                <a:off x="2353084" y="700764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E6D3EC53-E04D-4460-932B-E381CB6F76E4}"/>
                  </a:ext>
                </a:extLst>
              </p:cNvPr>
              <p:cNvSpPr/>
              <p:nvPr/>
            </p:nvSpPr>
            <p:spPr>
              <a:xfrm rot="20052697">
                <a:off x="2384157" y="701639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32E3E01A-0E27-413A-BBA9-10DBDC3696DE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2F525A89-8403-4CDC-9FC0-BC1B4D08A5FF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99A9CADA-9836-4703-994F-BEBDCCA599C1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8647D098-A296-4346-99A3-B3C34A8D40BE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楕円 216">
                <a:extLst>
                  <a:ext uri="{FF2B5EF4-FFF2-40B4-BE49-F238E27FC236}">
                    <a16:creationId xmlns:a16="http://schemas.microsoft.com/office/drawing/2014/main" id="{C0EBEDDE-DDA4-4BF6-8854-48F91B830355}"/>
                  </a:ext>
                </a:extLst>
              </p:cNvPr>
              <p:cNvSpPr/>
              <p:nvPr/>
            </p:nvSpPr>
            <p:spPr>
              <a:xfrm rot="20952697">
                <a:off x="2167172" y="6540699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6" name="四角形: 上の 2 つの角を丸める 885">
              <a:extLst>
                <a:ext uri="{FF2B5EF4-FFF2-40B4-BE49-F238E27FC236}">
                  <a16:creationId xmlns:a16="http://schemas.microsoft.com/office/drawing/2014/main" id="{D3F335D2-B594-4AE3-88DA-90826B5F7A86}"/>
                </a:ext>
              </a:extLst>
            </p:cNvPr>
            <p:cNvSpPr/>
            <p:nvPr/>
          </p:nvSpPr>
          <p:spPr>
            <a:xfrm>
              <a:off x="4622025" y="46773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BF9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8" name="フリーフォーム: 図形 887">
              <a:extLst>
                <a:ext uri="{FF2B5EF4-FFF2-40B4-BE49-F238E27FC236}">
                  <a16:creationId xmlns:a16="http://schemas.microsoft.com/office/drawing/2014/main" id="{338A0880-950E-46D3-AC36-6BF94F44574E}"/>
                </a:ext>
              </a:extLst>
            </p:cNvPr>
            <p:cNvSpPr/>
            <p:nvPr/>
          </p:nvSpPr>
          <p:spPr>
            <a:xfrm>
              <a:off x="4424363" y="47886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BF9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2" name="グループ化 901">
              <a:extLst>
                <a:ext uri="{FF2B5EF4-FFF2-40B4-BE49-F238E27FC236}">
                  <a16:creationId xmlns:a16="http://schemas.microsoft.com/office/drawing/2014/main" id="{B6597365-3304-4175-8637-991EE673F873}"/>
                </a:ext>
              </a:extLst>
            </p:cNvPr>
            <p:cNvGrpSpPr/>
            <p:nvPr/>
          </p:nvGrpSpPr>
          <p:grpSpPr>
            <a:xfrm rot="900000">
              <a:off x="4454667" y="6131139"/>
              <a:ext cx="262583" cy="432734"/>
              <a:chOff x="1213593" y="2419137"/>
              <a:chExt cx="262583" cy="432734"/>
            </a:xfrm>
          </p:grpSpPr>
          <p:sp>
            <p:nvSpPr>
              <p:cNvPr id="903" name="四角形: 上の 2 つの角を丸める 902">
                <a:extLst>
                  <a:ext uri="{FF2B5EF4-FFF2-40B4-BE49-F238E27FC236}">
                    <a16:creationId xmlns:a16="http://schemas.microsoft.com/office/drawing/2014/main" id="{2CD3BCD6-85E8-4071-AB3A-EB44C162BCB3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四角形: 上の 2 つの角を丸める 903">
                <a:extLst>
                  <a:ext uri="{FF2B5EF4-FFF2-40B4-BE49-F238E27FC236}">
                    <a16:creationId xmlns:a16="http://schemas.microsoft.com/office/drawing/2014/main" id="{B4108733-232F-4BD5-95B7-C2240692C8E1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9C336220-E786-47FD-B473-41E4AFD72211}"/>
                </a:ext>
              </a:extLst>
            </p:cNvPr>
            <p:cNvSpPr/>
            <p:nvPr/>
          </p:nvSpPr>
          <p:spPr>
            <a:xfrm>
              <a:off x="4369898" y="3912774"/>
              <a:ext cx="136899" cy="6845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292FE3F3-A54D-4B1E-BC95-B55494B3E4D4}"/>
              </a:ext>
            </a:extLst>
          </p:cNvPr>
          <p:cNvGrpSpPr/>
          <p:nvPr/>
        </p:nvGrpSpPr>
        <p:grpSpPr>
          <a:xfrm>
            <a:off x="6830541" y="3748745"/>
            <a:ext cx="2215480" cy="2641556"/>
            <a:chOff x="6537069" y="3251998"/>
            <a:chExt cx="2955511" cy="3523909"/>
          </a:xfrm>
        </p:grpSpPr>
        <p:grpSp>
          <p:nvGrpSpPr>
            <p:cNvPr id="864" name="グループ化 863">
              <a:extLst>
                <a:ext uri="{FF2B5EF4-FFF2-40B4-BE49-F238E27FC236}">
                  <a16:creationId xmlns:a16="http://schemas.microsoft.com/office/drawing/2014/main" id="{325661B4-01B2-47F7-BEA0-461596D5EAF6}"/>
                </a:ext>
              </a:extLst>
            </p:cNvPr>
            <p:cNvGrpSpPr/>
            <p:nvPr/>
          </p:nvGrpSpPr>
          <p:grpSpPr>
            <a:xfrm>
              <a:off x="7974622" y="5325774"/>
              <a:ext cx="786514" cy="1450133"/>
              <a:chOff x="4860324" y="7427023"/>
              <a:chExt cx="657350" cy="1211986"/>
            </a:xfrm>
          </p:grpSpPr>
          <p:sp>
            <p:nvSpPr>
              <p:cNvPr id="834" name="台形 833">
                <a:extLst>
                  <a:ext uri="{FF2B5EF4-FFF2-40B4-BE49-F238E27FC236}">
                    <a16:creationId xmlns:a16="http://schemas.microsoft.com/office/drawing/2014/main" id="{3DA794D0-29CA-497B-ABF0-2079275BD5FB}"/>
                  </a:ext>
                </a:extLst>
              </p:cNvPr>
              <p:cNvSpPr/>
              <p:nvPr/>
            </p:nvSpPr>
            <p:spPr>
              <a:xfrm rot="10800000">
                <a:off x="5011781" y="7966780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0D5632EF-1C04-4ED7-8379-FAC98147CCD6}"/>
                  </a:ext>
                </a:extLst>
              </p:cNvPr>
              <p:cNvSpPr/>
              <p:nvPr/>
            </p:nvSpPr>
            <p:spPr>
              <a:xfrm>
                <a:off x="4860324" y="846672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台形 835">
                <a:extLst>
                  <a:ext uri="{FF2B5EF4-FFF2-40B4-BE49-F238E27FC236}">
                    <a16:creationId xmlns:a16="http://schemas.microsoft.com/office/drawing/2014/main" id="{2E05CBF8-4A1C-462E-968C-0FF0D87ABA10}"/>
                  </a:ext>
                </a:extLst>
              </p:cNvPr>
              <p:cNvSpPr/>
              <p:nvPr/>
            </p:nvSpPr>
            <p:spPr>
              <a:xfrm rot="10800000">
                <a:off x="4895104" y="7579424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7" name="グループ化 836">
                <a:extLst>
                  <a:ext uri="{FF2B5EF4-FFF2-40B4-BE49-F238E27FC236}">
                    <a16:creationId xmlns:a16="http://schemas.microsoft.com/office/drawing/2014/main" id="{2271AAE7-FAFF-44FE-9310-6F19ECE4490C}"/>
                  </a:ext>
                </a:extLst>
              </p:cNvPr>
              <p:cNvGrpSpPr/>
              <p:nvPr/>
            </p:nvGrpSpPr>
            <p:grpSpPr>
              <a:xfrm rot="19800000">
                <a:off x="5061159" y="7427023"/>
                <a:ext cx="456515" cy="1190825"/>
                <a:chOff x="4164333" y="3802400"/>
                <a:chExt cx="456515" cy="1190825"/>
              </a:xfrm>
            </p:grpSpPr>
            <p:sp>
              <p:nvSpPr>
                <p:cNvPr id="838" name="台形 837">
                  <a:extLst>
                    <a:ext uri="{FF2B5EF4-FFF2-40B4-BE49-F238E27FC236}">
                      <a16:creationId xmlns:a16="http://schemas.microsoft.com/office/drawing/2014/main" id="{69AEDC07-60A3-4785-8DDB-3F13503912CF}"/>
                    </a:ext>
                  </a:extLst>
                </p:cNvPr>
                <p:cNvSpPr/>
                <p:nvPr/>
              </p:nvSpPr>
              <p:spPr>
                <a:xfrm rot="10800000">
                  <a:off x="4315791" y="4320996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B9A968E4-64CA-4E10-A55D-7D4DA580366B}"/>
                    </a:ext>
                  </a:extLst>
                </p:cNvPr>
                <p:cNvSpPr/>
                <p:nvPr/>
              </p:nvSpPr>
              <p:spPr>
                <a:xfrm>
                  <a:off x="4164333" y="4820936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台形 839">
                  <a:extLst>
                    <a:ext uri="{FF2B5EF4-FFF2-40B4-BE49-F238E27FC236}">
                      <a16:creationId xmlns:a16="http://schemas.microsoft.com/office/drawing/2014/main" id="{B18DDFAB-5654-495D-9589-D8395679F3AC}"/>
                    </a:ext>
                  </a:extLst>
                </p:cNvPr>
                <p:cNvSpPr/>
                <p:nvPr/>
              </p:nvSpPr>
              <p:spPr>
                <a:xfrm rot="10800000">
                  <a:off x="4266633" y="3802400"/>
                  <a:ext cx="354215" cy="962679"/>
                </a:xfrm>
                <a:custGeom>
                  <a:avLst/>
                  <a:gdLst>
                    <a:gd name="connsiteX0" fmla="*/ 0 w 489808"/>
                    <a:gd name="connsiteY0" fmla="*/ 991509 h 991509"/>
                    <a:gd name="connsiteX1" fmla="*/ 65992 w 489808"/>
                    <a:gd name="connsiteY1" fmla="*/ 0 h 991509"/>
                    <a:gd name="connsiteX2" fmla="*/ 423816 w 489808"/>
                    <a:gd name="connsiteY2" fmla="*/ 0 h 991509"/>
                    <a:gd name="connsiteX3" fmla="*/ 489808 w 489808"/>
                    <a:gd name="connsiteY3" fmla="*/ 991509 h 991509"/>
                    <a:gd name="connsiteX4" fmla="*/ 0 w 489808"/>
                    <a:gd name="connsiteY4" fmla="*/ 991509 h 991509"/>
                    <a:gd name="connsiteX0" fmla="*/ 0 w 423816"/>
                    <a:gd name="connsiteY0" fmla="*/ 991509 h 1151838"/>
                    <a:gd name="connsiteX1" fmla="*/ 65992 w 423816"/>
                    <a:gd name="connsiteY1" fmla="*/ 0 h 1151838"/>
                    <a:gd name="connsiteX2" fmla="*/ 423816 w 423816"/>
                    <a:gd name="connsiteY2" fmla="*/ 0 h 1151838"/>
                    <a:gd name="connsiteX3" fmla="*/ 411906 w 423816"/>
                    <a:gd name="connsiteY3" fmla="*/ 1151838 h 1151838"/>
                    <a:gd name="connsiteX4" fmla="*/ 0 w 423816"/>
                    <a:gd name="connsiteY4" fmla="*/ 991509 h 1151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3816" h="1151838">
                      <a:moveTo>
                        <a:pt x="0" y="991509"/>
                      </a:moveTo>
                      <a:lnTo>
                        <a:pt x="65992" y="0"/>
                      </a:lnTo>
                      <a:lnTo>
                        <a:pt x="423816" y="0"/>
                      </a:lnTo>
                      <a:lnTo>
                        <a:pt x="411906" y="1151838"/>
                      </a:lnTo>
                      <a:lnTo>
                        <a:pt x="0" y="991509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29" name="フリーフォーム: 図形 728">
              <a:extLst>
                <a:ext uri="{FF2B5EF4-FFF2-40B4-BE49-F238E27FC236}">
                  <a16:creationId xmlns:a16="http://schemas.microsoft.com/office/drawing/2014/main" id="{FE83A069-E24F-44A4-B26F-AFA50EEE07EE}"/>
                </a:ext>
              </a:extLst>
            </p:cNvPr>
            <p:cNvSpPr/>
            <p:nvPr/>
          </p:nvSpPr>
          <p:spPr>
            <a:xfrm>
              <a:off x="7593647" y="4621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台形 729">
              <a:extLst>
                <a:ext uri="{FF2B5EF4-FFF2-40B4-BE49-F238E27FC236}">
                  <a16:creationId xmlns:a16="http://schemas.microsoft.com/office/drawing/2014/main" id="{34BFA315-F09C-4338-845E-0486D7FDBDB7}"/>
                </a:ext>
              </a:extLst>
            </p:cNvPr>
            <p:cNvSpPr/>
            <p:nvPr/>
          </p:nvSpPr>
          <p:spPr>
            <a:xfrm rot="18900000">
              <a:off x="7839600" y="47184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2" name="台形 731">
              <a:extLst>
                <a:ext uri="{FF2B5EF4-FFF2-40B4-BE49-F238E27FC236}">
                  <a16:creationId xmlns:a16="http://schemas.microsoft.com/office/drawing/2014/main" id="{5E7740F0-478F-4E8C-B13B-5F399AA1D3F9}"/>
                </a:ext>
              </a:extLst>
            </p:cNvPr>
            <p:cNvSpPr/>
            <p:nvPr/>
          </p:nvSpPr>
          <p:spPr>
            <a:xfrm>
              <a:off x="8140548" y="4497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8709E2D9-CF4B-43CA-AC78-85669DC0728F}"/>
                </a:ext>
              </a:extLst>
            </p:cNvPr>
            <p:cNvGrpSpPr/>
            <p:nvPr/>
          </p:nvGrpSpPr>
          <p:grpSpPr>
            <a:xfrm>
              <a:off x="6537069" y="4955510"/>
              <a:ext cx="2955511" cy="1818452"/>
              <a:chOff x="6537069" y="1221710"/>
              <a:chExt cx="2955511" cy="1818452"/>
            </a:xfrm>
          </p:grpSpPr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7987498A-9FFF-4329-82AA-AC8CD8877CA0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738" name="星: 32 pt 737">
                  <a:extLst>
                    <a:ext uri="{FF2B5EF4-FFF2-40B4-BE49-F238E27FC236}">
                      <a16:creationId xmlns:a16="http://schemas.microsoft.com/office/drawing/2014/main" id="{C365D10A-64C9-4B97-B86E-2DC002FF272F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星: 32 pt 738">
                  <a:extLst>
                    <a:ext uri="{FF2B5EF4-FFF2-40B4-BE49-F238E27FC236}">
                      <a16:creationId xmlns:a16="http://schemas.microsoft.com/office/drawing/2014/main" id="{782128D6-CAF4-4813-9321-0DC87EDC48D2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円: 塗りつぶしなし 739">
                  <a:extLst>
                    <a:ext uri="{FF2B5EF4-FFF2-40B4-BE49-F238E27FC236}">
                      <a16:creationId xmlns:a16="http://schemas.microsoft.com/office/drawing/2014/main" id="{DAF9E53A-4A79-40F5-956C-23E0A9FBA729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円: 塗りつぶしなし 740">
                  <a:extLst>
                    <a:ext uri="{FF2B5EF4-FFF2-40B4-BE49-F238E27FC236}">
                      <a16:creationId xmlns:a16="http://schemas.microsoft.com/office/drawing/2014/main" id="{40E83506-5AF3-4476-87F6-A5EA52CFEC00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アーチ 741">
                  <a:extLst>
                    <a:ext uri="{FF2B5EF4-FFF2-40B4-BE49-F238E27FC236}">
                      <a16:creationId xmlns:a16="http://schemas.microsoft.com/office/drawing/2014/main" id="{42C994FF-6C31-4BD3-9BD2-B39EADFF572D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083BDD13-A8DB-48F1-9360-798C3CE2B487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円: 塗りつぶしなし 743">
                  <a:extLst>
                    <a:ext uri="{FF2B5EF4-FFF2-40B4-BE49-F238E27FC236}">
                      <a16:creationId xmlns:a16="http://schemas.microsoft.com/office/drawing/2014/main" id="{4C934559-BAFD-44F3-A0B4-73892781BF98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円: 塗りつぶしなし 744">
                  <a:extLst>
                    <a:ext uri="{FF2B5EF4-FFF2-40B4-BE49-F238E27FC236}">
                      <a16:creationId xmlns:a16="http://schemas.microsoft.com/office/drawing/2014/main" id="{57478053-0B69-478C-955B-7B147ACF4D05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四角形: 角を丸くする 745">
                  <a:extLst>
                    <a:ext uri="{FF2B5EF4-FFF2-40B4-BE49-F238E27FC236}">
                      <a16:creationId xmlns:a16="http://schemas.microsoft.com/office/drawing/2014/main" id="{64BFA64E-7ECF-421A-AFB1-C5D1BDB61CBF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四角形: 上の 2 つの角を丸める 746">
                  <a:extLst>
                    <a:ext uri="{FF2B5EF4-FFF2-40B4-BE49-F238E27FC236}">
                      <a16:creationId xmlns:a16="http://schemas.microsoft.com/office/drawing/2014/main" id="{124DD807-5BD4-408C-B769-D7090C50D72E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台形 747">
                  <a:extLst>
                    <a:ext uri="{FF2B5EF4-FFF2-40B4-BE49-F238E27FC236}">
                      <a16:creationId xmlns:a16="http://schemas.microsoft.com/office/drawing/2014/main" id="{29A1E0D6-11BE-444D-93DC-5EBEEA64EAE6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アーチ 748">
                  <a:extLst>
                    <a:ext uri="{FF2B5EF4-FFF2-40B4-BE49-F238E27FC236}">
                      <a16:creationId xmlns:a16="http://schemas.microsoft.com/office/drawing/2014/main" id="{D8F099C1-01C1-41DE-B64F-6AA8F826D595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0" name="四角形: 角を丸くする 749">
                  <a:extLst>
                    <a:ext uri="{FF2B5EF4-FFF2-40B4-BE49-F238E27FC236}">
                      <a16:creationId xmlns:a16="http://schemas.microsoft.com/office/drawing/2014/main" id="{9F47BE8F-C36A-469D-B6C5-F73D4D238832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楕円 750">
                  <a:extLst>
                    <a:ext uri="{FF2B5EF4-FFF2-40B4-BE49-F238E27FC236}">
                      <a16:creationId xmlns:a16="http://schemas.microsoft.com/office/drawing/2014/main" id="{6A17B5D7-8422-4390-911E-F7D1DFB6FBE2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D0463C06-7B38-42B7-AD6E-C6C25693966B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D7F5BB2F-5249-4DCC-A08B-4999CF46202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楕円 736">
                  <a:extLst>
                    <a:ext uri="{FF2B5EF4-FFF2-40B4-BE49-F238E27FC236}">
                      <a16:creationId xmlns:a16="http://schemas.microsoft.com/office/drawing/2014/main" id="{CB4C4730-26B2-4ED5-B84C-30C26866330A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60" name="グループ化 759">
              <a:extLst>
                <a:ext uri="{FF2B5EF4-FFF2-40B4-BE49-F238E27FC236}">
                  <a16:creationId xmlns:a16="http://schemas.microsoft.com/office/drawing/2014/main" id="{04457D42-0EA8-4007-A208-FC1D3DBC0D7F}"/>
                </a:ext>
              </a:extLst>
            </p:cNvPr>
            <p:cNvGrpSpPr/>
            <p:nvPr/>
          </p:nvGrpSpPr>
          <p:grpSpPr>
            <a:xfrm>
              <a:off x="7259727" y="4615348"/>
              <a:ext cx="652877" cy="334322"/>
              <a:chOff x="671569" y="862641"/>
              <a:chExt cx="683016" cy="349755"/>
            </a:xfrm>
          </p:grpSpPr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8B0A8696-1F95-4489-A709-E9E7A63B3FAC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四角形: 角を丸くする 761">
                <a:extLst>
                  <a:ext uri="{FF2B5EF4-FFF2-40B4-BE49-F238E27FC236}">
                    <a16:creationId xmlns:a16="http://schemas.microsoft.com/office/drawing/2014/main" id="{628F0436-BC92-4D73-A4FA-97C1EF060575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四角形: 角を丸くする 762">
                <a:extLst>
                  <a:ext uri="{FF2B5EF4-FFF2-40B4-BE49-F238E27FC236}">
                    <a16:creationId xmlns:a16="http://schemas.microsoft.com/office/drawing/2014/main" id="{718794C1-DAF1-474A-AA9A-8172DA07D09C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4" name="フリーフォーム: 図形 763">
              <a:extLst>
                <a:ext uri="{FF2B5EF4-FFF2-40B4-BE49-F238E27FC236}">
                  <a16:creationId xmlns:a16="http://schemas.microsoft.com/office/drawing/2014/main" id="{8E814B51-293D-42C6-B833-941878F6F20B}"/>
                </a:ext>
              </a:extLst>
            </p:cNvPr>
            <p:cNvSpPr/>
            <p:nvPr/>
          </p:nvSpPr>
          <p:spPr>
            <a:xfrm rot="8100000">
              <a:off x="7797524" y="4722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5" name="四角形: 上の 2 つの角を丸める 764">
              <a:extLst>
                <a:ext uri="{FF2B5EF4-FFF2-40B4-BE49-F238E27FC236}">
                  <a16:creationId xmlns:a16="http://schemas.microsoft.com/office/drawing/2014/main" id="{A4D0BA34-1AC9-4B3E-B70A-B69DC512FDCD}"/>
                </a:ext>
              </a:extLst>
            </p:cNvPr>
            <p:cNvSpPr/>
            <p:nvPr/>
          </p:nvSpPr>
          <p:spPr>
            <a:xfrm>
              <a:off x="7585446" y="4588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79" name="グループ化 778">
              <a:extLst>
                <a:ext uri="{FF2B5EF4-FFF2-40B4-BE49-F238E27FC236}">
                  <a16:creationId xmlns:a16="http://schemas.microsoft.com/office/drawing/2014/main" id="{F323B8F1-D425-4DB3-8117-E7BCF6ACD2E2}"/>
                </a:ext>
              </a:extLst>
            </p:cNvPr>
            <p:cNvGrpSpPr/>
            <p:nvPr/>
          </p:nvGrpSpPr>
          <p:grpSpPr>
            <a:xfrm rot="900000">
              <a:off x="7650169" y="3251998"/>
              <a:ext cx="1184513" cy="1357526"/>
              <a:chOff x="3788455" y="5938847"/>
              <a:chExt cx="1184513" cy="1357526"/>
            </a:xfrm>
          </p:grpSpPr>
          <p:sp>
            <p:nvSpPr>
              <p:cNvPr id="780" name="楕円 1">
                <a:extLst>
                  <a:ext uri="{FF2B5EF4-FFF2-40B4-BE49-F238E27FC236}">
                    <a16:creationId xmlns:a16="http://schemas.microsoft.com/office/drawing/2014/main" id="{A6028BD3-20F6-4A78-B4CB-91DF4AD6D1CD}"/>
                  </a:ext>
                </a:extLst>
              </p:cNvPr>
              <p:cNvSpPr/>
              <p:nvPr/>
            </p:nvSpPr>
            <p:spPr>
              <a:xfrm rot="20952697">
                <a:off x="3788455" y="6803660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四角形: 角を丸くする 780">
                <a:extLst>
                  <a:ext uri="{FF2B5EF4-FFF2-40B4-BE49-F238E27FC236}">
                    <a16:creationId xmlns:a16="http://schemas.microsoft.com/office/drawing/2014/main" id="{E227CB95-8AFA-4633-9020-B9607D2983E3}"/>
                  </a:ext>
                </a:extLst>
              </p:cNvPr>
              <p:cNvSpPr/>
              <p:nvPr/>
            </p:nvSpPr>
            <p:spPr>
              <a:xfrm rot="20952697">
                <a:off x="3831303" y="6091819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楕円 14">
                <a:extLst>
                  <a:ext uri="{FF2B5EF4-FFF2-40B4-BE49-F238E27FC236}">
                    <a16:creationId xmlns:a16="http://schemas.microsoft.com/office/drawing/2014/main" id="{12D1FE27-0C72-4E00-BA49-21AB2FD70936}"/>
                  </a:ext>
                </a:extLst>
              </p:cNvPr>
              <p:cNvSpPr/>
              <p:nvPr/>
            </p:nvSpPr>
            <p:spPr>
              <a:xfrm rot="20052697">
                <a:off x="4029862" y="701288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BF69BD0B-CCC6-40DC-9207-9D9D5D04ECD8}"/>
                  </a:ext>
                </a:extLst>
              </p:cNvPr>
              <p:cNvSpPr/>
              <p:nvPr/>
            </p:nvSpPr>
            <p:spPr>
              <a:xfrm rot="20052697">
                <a:off x="4060935" y="702162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月 784">
                <a:extLst>
                  <a:ext uri="{FF2B5EF4-FFF2-40B4-BE49-F238E27FC236}">
                    <a16:creationId xmlns:a16="http://schemas.microsoft.com/office/drawing/2014/main" id="{4DC10B21-5699-4DAE-9D4D-CAA46699017D}"/>
                  </a:ext>
                </a:extLst>
              </p:cNvPr>
              <p:cNvSpPr/>
              <p:nvPr/>
            </p:nvSpPr>
            <p:spPr>
              <a:xfrm rot="4752697">
                <a:off x="3934008" y="6452374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7B3BE693-BB53-4AD6-9127-73B16A76FF34}"/>
                  </a:ext>
                </a:extLst>
              </p:cNvPr>
              <p:cNvSpPr/>
              <p:nvPr/>
            </p:nvSpPr>
            <p:spPr>
              <a:xfrm rot="8352697">
                <a:off x="3971377" y="5938847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921F918E-7449-42D1-9E2D-0D9893B14F84}"/>
                  </a:ext>
                </a:extLst>
              </p:cNvPr>
              <p:cNvSpPr/>
              <p:nvPr/>
            </p:nvSpPr>
            <p:spPr>
              <a:xfrm rot="20952697">
                <a:off x="4402533" y="65716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111F56E8-3D08-41DF-884F-67637B5F1B68}"/>
                  </a:ext>
                </a:extLst>
              </p:cNvPr>
              <p:cNvSpPr/>
              <p:nvPr/>
            </p:nvSpPr>
            <p:spPr>
              <a:xfrm rot="20952697">
                <a:off x="4401470" y="66099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月 788">
                <a:extLst>
                  <a:ext uri="{FF2B5EF4-FFF2-40B4-BE49-F238E27FC236}">
                    <a16:creationId xmlns:a16="http://schemas.microsoft.com/office/drawing/2014/main" id="{855FA275-8606-47D5-AB72-F82322A78E91}"/>
                  </a:ext>
                </a:extLst>
              </p:cNvPr>
              <p:cNvSpPr/>
              <p:nvPr/>
            </p:nvSpPr>
            <p:spPr>
              <a:xfrm rot="10152697">
                <a:off x="4296338" y="6112632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94" name="四角形: 上の 2 つの角を丸める 893">
              <a:extLst>
                <a:ext uri="{FF2B5EF4-FFF2-40B4-BE49-F238E27FC236}">
                  <a16:creationId xmlns:a16="http://schemas.microsoft.com/office/drawing/2014/main" id="{671120F2-A5DE-4959-A1A5-E4B5B8FABBF8}"/>
                </a:ext>
              </a:extLst>
            </p:cNvPr>
            <p:cNvSpPr/>
            <p:nvPr/>
          </p:nvSpPr>
          <p:spPr>
            <a:xfrm>
              <a:off x="7993875" y="46773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フリーフォーム: 図形 895">
              <a:extLst>
                <a:ext uri="{FF2B5EF4-FFF2-40B4-BE49-F238E27FC236}">
                  <a16:creationId xmlns:a16="http://schemas.microsoft.com/office/drawing/2014/main" id="{7509B0A5-7C73-47EA-B165-31415EEAE35F}"/>
                </a:ext>
              </a:extLst>
            </p:cNvPr>
            <p:cNvSpPr/>
            <p:nvPr/>
          </p:nvSpPr>
          <p:spPr>
            <a:xfrm>
              <a:off x="7796213" y="47886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フリーフォーム: 図形 897">
              <a:extLst>
                <a:ext uri="{FF2B5EF4-FFF2-40B4-BE49-F238E27FC236}">
                  <a16:creationId xmlns:a16="http://schemas.microsoft.com/office/drawing/2014/main" id="{873AB752-677B-47A3-964A-7547F2A22983}"/>
                </a:ext>
              </a:extLst>
            </p:cNvPr>
            <p:cNvSpPr/>
            <p:nvPr/>
          </p:nvSpPr>
          <p:spPr>
            <a:xfrm rot="20376193">
              <a:off x="7987650" y="468756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5" name="グループ化 904">
              <a:extLst>
                <a:ext uri="{FF2B5EF4-FFF2-40B4-BE49-F238E27FC236}">
                  <a16:creationId xmlns:a16="http://schemas.microsoft.com/office/drawing/2014/main" id="{9563E08F-7453-4E63-A9D6-24BCD17D572C}"/>
                </a:ext>
              </a:extLst>
            </p:cNvPr>
            <p:cNvGrpSpPr/>
            <p:nvPr/>
          </p:nvGrpSpPr>
          <p:grpSpPr>
            <a:xfrm rot="900000">
              <a:off x="7826517" y="6131139"/>
              <a:ext cx="262583" cy="432734"/>
              <a:chOff x="1213593" y="2419137"/>
              <a:chExt cx="262583" cy="432734"/>
            </a:xfrm>
          </p:grpSpPr>
          <p:sp>
            <p:nvSpPr>
              <p:cNvPr id="906" name="四角形: 上の 2 つの角を丸める 905">
                <a:extLst>
                  <a:ext uri="{FF2B5EF4-FFF2-40B4-BE49-F238E27FC236}">
                    <a16:creationId xmlns:a16="http://schemas.microsoft.com/office/drawing/2014/main" id="{CDD58950-E4EF-48D6-8A85-40CD9DDA68E2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四角形: 上の 2 つの角を丸める 906">
                <a:extLst>
                  <a:ext uri="{FF2B5EF4-FFF2-40B4-BE49-F238E27FC236}">
                    <a16:creationId xmlns:a16="http://schemas.microsoft.com/office/drawing/2014/main" id="{DA66B4C4-E22B-43CE-AF29-A0CCB3637F48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A91BE448-9014-4671-94B5-962CE77A09ED}"/>
                </a:ext>
              </a:extLst>
            </p:cNvPr>
            <p:cNvSpPr/>
            <p:nvPr/>
          </p:nvSpPr>
          <p:spPr>
            <a:xfrm>
              <a:off x="7732528" y="3859994"/>
              <a:ext cx="201319" cy="10066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701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35C4B15-26D0-4D27-A757-28C2F8AB5212}"/>
              </a:ext>
            </a:extLst>
          </p:cNvPr>
          <p:cNvGrpSpPr/>
          <p:nvPr/>
        </p:nvGrpSpPr>
        <p:grpSpPr>
          <a:xfrm>
            <a:off x="883321" y="908490"/>
            <a:ext cx="2215480" cy="2570330"/>
            <a:chOff x="-120906" y="-337928"/>
            <a:chExt cx="2955511" cy="3428890"/>
          </a:xfrm>
        </p:grpSpPr>
        <p:sp>
          <p:nvSpPr>
            <p:cNvPr id="312" name="台形 311">
              <a:extLst>
                <a:ext uri="{FF2B5EF4-FFF2-40B4-BE49-F238E27FC236}">
                  <a16:creationId xmlns:a16="http://schemas.microsoft.com/office/drawing/2014/main" id="{5CD0269A-9BA1-4DF5-8134-9D9FF4316781}"/>
                </a:ext>
              </a:extLst>
            </p:cNvPr>
            <p:cNvSpPr/>
            <p:nvPr/>
          </p:nvSpPr>
          <p:spPr>
            <a:xfrm>
              <a:off x="1482573" y="814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3EEECEFC-3E2B-4893-B606-D6A195B694D5}"/>
                </a:ext>
              </a:extLst>
            </p:cNvPr>
            <p:cNvGrpSpPr/>
            <p:nvPr/>
          </p:nvGrpSpPr>
          <p:grpSpPr>
            <a:xfrm>
              <a:off x="934875" y="-337928"/>
              <a:ext cx="1286386" cy="1247287"/>
              <a:chOff x="380071" y="1415664"/>
              <a:chExt cx="1286386" cy="1247287"/>
            </a:xfrm>
          </p:grpSpPr>
          <p:sp>
            <p:nvSpPr>
              <p:cNvPr id="318" name="楕円 1">
                <a:extLst>
                  <a:ext uri="{FF2B5EF4-FFF2-40B4-BE49-F238E27FC236}">
                    <a16:creationId xmlns:a16="http://schemas.microsoft.com/office/drawing/2014/main" id="{B14B3D34-BD89-4F28-AAAF-84C24CE1DFA6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四角形: 角を丸くする 318">
                <a:extLst>
                  <a:ext uri="{FF2B5EF4-FFF2-40B4-BE49-F238E27FC236}">
                    <a16:creationId xmlns:a16="http://schemas.microsoft.com/office/drawing/2014/main" id="{8C5C8C2B-624E-44A3-9398-5ACE7367835E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38F8AAFE-DFAF-4CC5-A7DE-97D2C75B4DA7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正方形/長方形 11">
                <a:extLst>
                  <a:ext uri="{FF2B5EF4-FFF2-40B4-BE49-F238E27FC236}">
                    <a16:creationId xmlns:a16="http://schemas.microsoft.com/office/drawing/2014/main" id="{5CB3F6DD-4511-497C-ACF8-F931B6833621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14">
                <a:extLst>
                  <a:ext uri="{FF2B5EF4-FFF2-40B4-BE49-F238E27FC236}">
                    <a16:creationId xmlns:a16="http://schemas.microsoft.com/office/drawing/2014/main" id="{E70D690B-EC3A-4A36-B3DD-7C41C6FEB939}"/>
                  </a:ext>
                </a:extLst>
              </p:cNvPr>
              <p:cNvSpPr/>
              <p:nvPr/>
            </p:nvSpPr>
            <p:spPr>
              <a:xfrm rot="20700000">
                <a:off x="597507" y="2319644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60F0F7C5-2B80-4521-99F8-A10F76EE812E}"/>
                  </a:ext>
                </a:extLst>
              </p:cNvPr>
              <p:cNvSpPr/>
              <p:nvPr/>
            </p:nvSpPr>
            <p:spPr>
              <a:xfrm rot="20700000">
                <a:off x="628135" y="23314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月 324">
                <a:extLst>
                  <a:ext uri="{FF2B5EF4-FFF2-40B4-BE49-F238E27FC236}">
                    <a16:creationId xmlns:a16="http://schemas.microsoft.com/office/drawing/2014/main" id="{5CE58879-28A7-44EE-9AA2-684BCA8A2440}"/>
                  </a:ext>
                </a:extLst>
              </p:cNvPr>
              <p:cNvSpPr/>
              <p:nvPr/>
            </p:nvSpPr>
            <p:spPr>
              <a:xfrm rot="54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D1D89E2C-DD8D-4FD5-82DE-D9BCB11B255C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88EA7B27-16A3-45C7-B286-B617B4CE3883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7CD48C8A-3653-47ED-831B-0E8C986525B5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0CCA12C0-9183-4E26-BE5D-8AA076869D2E}"/>
                </a:ext>
              </a:extLst>
            </p:cNvPr>
            <p:cNvGrpSpPr/>
            <p:nvPr/>
          </p:nvGrpSpPr>
          <p:grpSpPr>
            <a:xfrm>
              <a:off x="-120906" y="1272510"/>
              <a:ext cx="2955511" cy="1818452"/>
              <a:chOff x="-120906" y="1221710"/>
              <a:chExt cx="2955511" cy="1818452"/>
            </a:xfrm>
          </p:grpSpPr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A8D81C11-AB21-4855-9F91-CFA7A71B446E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337" name="星: 32 pt 336">
                  <a:extLst>
                    <a:ext uri="{FF2B5EF4-FFF2-40B4-BE49-F238E27FC236}">
                      <a16:creationId xmlns:a16="http://schemas.microsoft.com/office/drawing/2014/main" id="{D74B4736-EB02-4C7E-A87C-33A304CE6B8E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星: 32 pt 337">
                  <a:extLst>
                    <a:ext uri="{FF2B5EF4-FFF2-40B4-BE49-F238E27FC236}">
                      <a16:creationId xmlns:a16="http://schemas.microsoft.com/office/drawing/2014/main" id="{6FA06E2A-563A-408D-8402-9FCB728B9C51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円: 塗りつぶしなし 338">
                  <a:extLst>
                    <a:ext uri="{FF2B5EF4-FFF2-40B4-BE49-F238E27FC236}">
                      <a16:creationId xmlns:a16="http://schemas.microsoft.com/office/drawing/2014/main" id="{1A71E806-DCED-4920-8DF4-FC1633D36082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円: 塗りつぶしなし 339">
                  <a:extLst>
                    <a:ext uri="{FF2B5EF4-FFF2-40B4-BE49-F238E27FC236}">
                      <a16:creationId xmlns:a16="http://schemas.microsoft.com/office/drawing/2014/main" id="{ECD0DD75-C3F9-4E6E-AEA3-408960A6B6B7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アーチ 340">
                  <a:extLst>
                    <a:ext uri="{FF2B5EF4-FFF2-40B4-BE49-F238E27FC236}">
                      <a16:creationId xmlns:a16="http://schemas.microsoft.com/office/drawing/2014/main" id="{82A60AE1-777A-49A1-8930-A9DF1CEAD725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C31922D5-D23C-47FE-A6F1-49A1EABA392D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円: 塗りつぶしなし 342">
                  <a:extLst>
                    <a:ext uri="{FF2B5EF4-FFF2-40B4-BE49-F238E27FC236}">
                      <a16:creationId xmlns:a16="http://schemas.microsoft.com/office/drawing/2014/main" id="{70DF53DB-06ED-4AA0-8D48-F12111D9D11E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円: 塗りつぶしなし 343">
                  <a:extLst>
                    <a:ext uri="{FF2B5EF4-FFF2-40B4-BE49-F238E27FC236}">
                      <a16:creationId xmlns:a16="http://schemas.microsoft.com/office/drawing/2014/main" id="{FDBBEBEC-9FAF-4F2C-A107-065864EE027B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四角形: 角を丸くする 345">
                  <a:extLst>
                    <a:ext uri="{FF2B5EF4-FFF2-40B4-BE49-F238E27FC236}">
                      <a16:creationId xmlns:a16="http://schemas.microsoft.com/office/drawing/2014/main" id="{F8CF68E3-B6E0-43F6-A755-99B544EB50E1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四角形: 上の 2 つの角を丸める 353">
                  <a:extLst>
                    <a:ext uri="{FF2B5EF4-FFF2-40B4-BE49-F238E27FC236}">
                      <a16:creationId xmlns:a16="http://schemas.microsoft.com/office/drawing/2014/main" id="{3EA98C41-8BCC-4E79-8836-7F5E8D8337C9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台形 355">
                  <a:extLst>
                    <a:ext uri="{FF2B5EF4-FFF2-40B4-BE49-F238E27FC236}">
                      <a16:creationId xmlns:a16="http://schemas.microsoft.com/office/drawing/2014/main" id="{061A5460-1AC1-457E-8D30-70FC05B562E9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アーチ 357">
                  <a:extLst>
                    <a:ext uri="{FF2B5EF4-FFF2-40B4-BE49-F238E27FC236}">
                      <a16:creationId xmlns:a16="http://schemas.microsoft.com/office/drawing/2014/main" id="{A0010646-75F5-4C86-8CAF-2033B47E4FD7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0" name="四角形: 角を丸くする 359">
                  <a:extLst>
                    <a:ext uri="{FF2B5EF4-FFF2-40B4-BE49-F238E27FC236}">
                      <a16:creationId xmlns:a16="http://schemas.microsoft.com/office/drawing/2014/main" id="{F731CCF2-2F0D-48A3-8598-7AD9217D81C2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1595583F-94EF-4642-8EBD-BEBA74975A10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BB5F445D-5CCA-4340-8FF2-8CBC7452B4ED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7A663E96-2A4D-4DCF-BD21-9E048CE3A029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楕円 335">
                  <a:extLst>
                    <a:ext uri="{FF2B5EF4-FFF2-40B4-BE49-F238E27FC236}">
                      <a16:creationId xmlns:a16="http://schemas.microsoft.com/office/drawing/2014/main" id="{EE211172-56EA-48CD-B67E-7370C5F4D272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5EA549D0-1EEF-4FBE-AC99-B8930A568C4F}"/>
                </a:ext>
              </a:extLst>
            </p:cNvPr>
            <p:cNvGrpSpPr/>
            <p:nvPr/>
          </p:nvGrpSpPr>
          <p:grpSpPr>
            <a:xfrm>
              <a:off x="601752" y="932348"/>
              <a:ext cx="652877" cy="334322"/>
              <a:chOff x="671569" y="862641"/>
              <a:chExt cx="683016" cy="349755"/>
            </a:xfrm>
          </p:grpSpPr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70339910-630A-46C4-A69D-D4DDE2A17DF2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四角形: 角を丸くする 365">
                <a:extLst>
                  <a:ext uri="{FF2B5EF4-FFF2-40B4-BE49-F238E27FC236}">
                    <a16:creationId xmlns:a16="http://schemas.microsoft.com/office/drawing/2014/main" id="{6D8D2A96-7193-4030-AFF4-8BC482BF46F4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四角形: 角を丸くする 366">
                <a:extLst>
                  <a:ext uri="{FF2B5EF4-FFF2-40B4-BE49-F238E27FC236}">
                    <a16:creationId xmlns:a16="http://schemas.microsoft.com/office/drawing/2014/main" id="{9C60F3E8-62C3-4B6B-9337-7EE58C106BB9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7F74C1E8-3849-41E6-85B0-9278DBF8D050}"/>
                </a:ext>
              </a:extLst>
            </p:cNvPr>
            <p:cNvGrpSpPr/>
            <p:nvPr/>
          </p:nvGrpSpPr>
          <p:grpSpPr>
            <a:xfrm>
              <a:off x="1306350" y="1685521"/>
              <a:ext cx="789215" cy="1371004"/>
              <a:chOff x="1444323" y="7429874"/>
              <a:chExt cx="696035" cy="1209135"/>
            </a:xfrm>
          </p:grpSpPr>
          <p:sp>
            <p:nvSpPr>
              <p:cNvPr id="486" name="台形 485">
                <a:extLst>
                  <a:ext uri="{FF2B5EF4-FFF2-40B4-BE49-F238E27FC236}">
                    <a16:creationId xmlns:a16="http://schemas.microsoft.com/office/drawing/2014/main" id="{0265A252-BB59-459C-AC69-9CD86115503A}"/>
                  </a:ext>
                </a:extLst>
              </p:cNvPr>
              <p:cNvSpPr/>
              <p:nvPr/>
            </p:nvSpPr>
            <p:spPr>
              <a:xfrm rot="10800000">
                <a:off x="1595780" y="7966780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9595D19B-9B13-4DD4-BD28-CE5408F84CAA}"/>
                  </a:ext>
                </a:extLst>
              </p:cNvPr>
              <p:cNvSpPr/>
              <p:nvPr/>
            </p:nvSpPr>
            <p:spPr>
              <a:xfrm>
                <a:off x="1444323" y="846672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台形 487">
                <a:extLst>
                  <a:ext uri="{FF2B5EF4-FFF2-40B4-BE49-F238E27FC236}">
                    <a16:creationId xmlns:a16="http://schemas.microsoft.com/office/drawing/2014/main" id="{D1EC718D-1071-4DA4-94A5-3604F89E2F30}"/>
                  </a:ext>
                </a:extLst>
              </p:cNvPr>
              <p:cNvSpPr/>
              <p:nvPr/>
            </p:nvSpPr>
            <p:spPr>
              <a:xfrm rot="10800000">
                <a:off x="1479103" y="7579426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328DE064-4A4F-4905-9B69-B5B824C1B476}"/>
                  </a:ext>
                </a:extLst>
              </p:cNvPr>
              <p:cNvGrpSpPr/>
              <p:nvPr/>
            </p:nvGrpSpPr>
            <p:grpSpPr>
              <a:xfrm rot="19800000">
                <a:off x="1683843" y="7429874"/>
                <a:ext cx="456515" cy="1187512"/>
                <a:chOff x="781238" y="3824432"/>
                <a:chExt cx="456515" cy="1187512"/>
              </a:xfrm>
            </p:grpSpPr>
            <p:sp>
              <p:nvSpPr>
                <p:cNvPr id="490" name="台形 489">
                  <a:extLst>
                    <a:ext uri="{FF2B5EF4-FFF2-40B4-BE49-F238E27FC236}">
                      <a16:creationId xmlns:a16="http://schemas.microsoft.com/office/drawing/2014/main" id="{C556C643-5B3F-4C35-9036-3E756335DDFE}"/>
                    </a:ext>
                  </a:extLst>
                </p:cNvPr>
                <p:cNvSpPr/>
                <p:nvPr/>
              </p:nvSpPr>
              <p:spPr>
                <a:xfrm rot="10800000">
                  <a:off x="932696" y="4339716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8A11C9CB-621D-4A67-B945-95FDB9E8D253}"/>
                    </a:ext>
                  </a:extLst>
                </p:cNvPr>
                <p:cNvSpPr/>
                <p:nvPr/>
              </p:nvSpPr>
              <p:spPr>
                <a:xfrm>
                  <a:off x="781238" y="4839655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台形 825">
                  <a:extLst>
                    <a:ext uri="{FF2B5EF4-FFF2-40B4-BE49-F238E27FC236}">
                      <a16:creationId xmlns:a16="http://schemas.microsoft.com/office/drawing/2014/main" id="{5FEEF790-C70E-43FB-86F0-CCC99F9181CB}"/>
                    </a:ext>
                  </a:extLst>
                </p:cNvPr>
                <p:cNvSpPr/>
                <p:nvPr/>
              </p:nvSpPr>
              <p:spPr>
                <a:xfrm rot="10800000">
                  <a:off x="845637" y="3824432"/>
                  <a:ext cx="392116" cy="580746"/>
                </a:xfrm>
                <a:custGeom>
                  <a:avLst/>
                  <a:gdLst>
                    <a:gd name="connsiteX0" fmla="*/ 0 w 464173"/>
                    <a:gd name="connsiteY0" fmla="*/ 510308 h 510308"/>
                    <a:gd name="connsiteX1" fmla="*/ 62538 w 464173"/>
                    <a:gd name="connsiteY1" fmla="*/ 0 h 510308"/>
                    <a:gd name="connsiteX2" fmla="*/ 401635 w 464173"/>
                    <a:gd name="connsiteY2" fmla="*/ 0 h 510308"/>
                    <a:gd name="connsiteX3" fmla="*/ 464173 w 464173"/>
                    <a:gd name="connsiteY3" fmla="*/ 510308 h 510308"/>
                    <a:gd name="connsiteX4" fmla="*/ 0 w 464173"/>
                    <a:gd name="connsiteY4" fmla="*/ 510308 h 510308"/>
                    <a:gd name="connsiteX0" fmla="*/ 0 w 444610"/>
                    <a:gd name="connsiteY0" fmla="*/ 510308 h 658492"/>
                    <a:gd name="connsiteX1" fmla="*/ 62538 w 444610"/>
                    <a:gd name="connsiteY1" fmla="*/ 0 h 658492"/>
                    <a:gd name="connsiteX2" fmla="*/ 401635 w 444610"/>
                    <a:gd name="connsiteY2" fmla="*/ 0 h 658492"/>
                    <a:gd name="connsiteX3" fmla="*/ 444610 w 444610"/>
                    <a:gd name="connsiteY3" fmla="*/ 658492 h 658492"/>
                    <a:gd name="connsiteX4" fmla="*/ 0 w 444610"/>
                    <a:gd name="connsiteY4" fmla="*/ 510308 h 658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10" h="658492">
                      <a:moveTo>
                        <a:pt x="0" y="510308"/>
                      </a:moveTo>
                      <a:lnTo>
                        <a:pt x="62538" y="0"/>
                      </a:lnTo>
                      <a:lnTo>
                        <a:pt x="401635" y="0"/>
                      </a:lnTo>
                      <a:lnTo>
                        <a:pt x="444610" y="658492"/>
                      </a:lnTo>
                      <a:lnTo>
                        <a:pt x="0" y="51030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09" name="四角形: 上の 2 つの角を丸める 36">
              <a:extLst>
                <a:ext uri="{FF2B5EF4-FFF2-40B4-BE49-F238E27FC236}">
                  <a16:creationId xmlns:a16="http://schemas.microsoft.com/office/drawing/2014/main" id="{FDE4B729-CC4D-4537-9340-C5061CA815E4}"/>
                </a:ext>
              </a:extLst>
            </p:cNvPr>
            <p:cNvSpPr/>
            <p:nvPr/>
          </p:nvSpPr>
          <p:spPr>
            <a:xfrm rot="2700000">
              <a:off x="1310896" y="10966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9EBC6D11-92C3-46ED-ACF3-690800FF20D8}"/>
                </a:ext>
              </a:extLst>
            </p:cNvPr>
            <p:cNvSpPr/>
            <p:nvPr/>
          </p:nvSpPr>
          <p:spPr>
            <a:xfrm>
              <a:off x="935672" y="938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四角形: 上の 2 つの角を丸める 510">
              <a:extLst>
                <a:ext uri="{FF2B5EF4-FFF2-40B4-BE49-F238E27FC236}">
                  <a16:creationId xmlns:a16="http://schemas.microsoft.com/office/drawing/2014/main" id="{0C9211B3-5206-4EC1-B4A6-D0D6E7857845}"/>
                </a:ext>
              </a:extLst>
            </p:cNvPr>
            <p:cNvSpPr/>
            <p:nvPr/>
          </p:nvSpPr>
          <p:spPr>
            <a:xfrm>
              <a:off x="1335900" y="994372"/>
              <a:ext cx="517944" cy="894753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A73D3E93-751F-4D0E-A2A2-87694F129986}"/>
                </a:ext>
              </a:extLst>
            </p:cNvPr>
            <p:cNvSpPr/>
            <p:nvPr/>
          </p:nvSpPr>
          <p:spPr>
            <a:xfrm rot="8100000">
              <a:off x="1139549" y="1039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3" name="四角形: 上の 2 つの角を丸める 36">
              <a:extLst>
                <a:ext uri="{FF2B5EF4-FFF2-40B4-BE49-F238E27FC236}">
                  <a16:creationId xmlns:a16="http://schemas.microsoft.com/office/drawing/2014/main" id="{80703C73-5559-4EC1-A8C2-070A4C38C844}"/>
                </a:ext>
              </a:extLst>
            </p:cNvPr>
            <p:cNvSpPr/>
            <p:nvPr/>
          </p:nvSpPr>
          <p:spPr>
            <a:xfrm rot="2700000">
              <a:off x="1436794" y="11217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四角形: 上の 2 つの角を丸める 513">
              <a:extLst>
                <a:ext uri="{FF2B5EF4-FFF2-40B4-BE49-F238E27FC236}">
                  <a16:creationId xmlns:a16="http://schemas.microsoft.com/office/drawing/2014/main" id="{91036059-1E39-4F31-88CE-B106626E43B6}"/>
                </a:ext>
              </a:extLst>
            </p:cNvPr>
            <p:cNvSpPr/>
            <p:nvPr/>
          </p:nvSpPr>
          <p:spPr>
            <a:xfrm>
              <a:off x="927471" y="905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59D0DED9-D313-4AA1-BC3B-434CEE80FF70}"/>
                </a:ext>
              </a:extLst>
            </p:cNvPr>
            <p:cNvGrpSpPr/>
            <p:nvPr/>
          </p:nvGrpSpPr>
          <p:grpSpPr>
            <a:xfrm rot="900000">
              <a:off x="1168542" y="2448139"/>
              <a:ext cx="262583" cy="432734"/>
              <a:chOff x="1213593" y="2419137"/>
              <a:chExt cx="262583" cy="432734"/>
            </a:xfrm>
          </p:grpSpPr>
          <p:sp>
            <p:nvSpPr>
              <p:cNvPr id="521" name="四角形: 上の 2 つの角を丸める 520">
                <a:extLst>
                  <a:ext uri="{FF2B5EF4-FFF2-40B4-BE49-F238E27FC236}">
                    <a16:creationId xmlns:a16="http://schemas.microsoft.com/office/drawing/2014/main" id="{7411A88D-076F-454C-B09B-A77FD8A82520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四角形: 上の 2 つの角を丸める 521">
                <a:extLst>
                  <a:ext uri="{FF2B5EF4-FFF2-40B4-BE49-F238E27FC236}">
                    <a16:creationId xmlns:a16="http://schemas.microsoft.com/office/drawing/2014/main" id="{C15D46A0-8230-4C81-8365-83BC8DA37288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681AED7-565B-435D-9CF3-E16F9838DD2B}"/>
              </a:ext>
            </a:extLst>
          </p:cNvPr>
          <p:cNvGrpSpPr/>
          <p:nvPr/>
        </p:nvGrpSpPr>
        <p:grpSpPr>
          <a:xfrm>
            <a:off x="3902250" y="940461"/>
            <a:ext cx="2215480" cy="2538358"/>
            <a:chOff x="3165219" y="-295278"/>
            <a:chExt cx="2955511" cy="3386240"/>
          </a:xfrm>
        </p:grpSpPr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0A046B58-D080-496A-B26C-91E3E9AA545D}"/>
                </a:ext>
              </a:extLst>
            </p:cNvPr>
            <p:cNvSpPr/>
            <p:nvPr/>
          </p:nvSpPr>
          <p:spPr>
            <a:xfrm>
              <a:off x="4221797" y="938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台形 315">
              <a:extLst>
                <a:ext uri="{FF2B5EF4-FFF2-40B4-BE49-F238E27FC236}">
                  <a16:creationId xmlns:a16="http://schemas.microsoft.com/office/drawing/2014/main" id="{B78D9D1D-81E2-4CF7-B4B5-CB78D0070445}"/>
                </a:ext>
              </a:extLst>
            </p:cNvPr>
            <p:cNvSpPr/>
            <p:nvPr/>
          </p:nvSpPr>
          <p:spPr>
            <a:xfrm rot="18900000">
              <a:off x="4467750" y="10354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台形 367">
              <a:extLst>
                <a:ext uri="{FF2B5EF4-FFF2-40B4-BE49-F238E27FC236}">
                  <a16:creationId xmlns:a16="http://schemas.microsoft.com/office/drawing/2014/main" id="{23405B2E-1E0A-4957-91AE-6A53255B57B9}"/>
                </a:ext>
              </a:extLst>
            </p:cNvPr>
            <p:cNvSpPr/>
            <p:nvPr/>
          </p:nvSpPr>
          <p:spPr>
            <a:xfrm>
              <a:off x="4768698" y="814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028DF3E7-4862-45A6-BF14-EF2F3563A7D1}"/>
                </a:ext>
              </a:extLst>
            </p:cNvPr>
            <p:cNvGrpSpPr/>
            <p:nvPr/>
          </p:nvGrpSpPr>
          <p:grpSpPr>
            <a:xfrm>
              <a:off x="3165219" y="1272510"/>
              <a:ext cx="2955511" cy="1818452"/>
              <a:chOff x="3165219" y="1221710"/>
              <a:chExt cx="2955511" cy="1818452"/>
            </a:xfrm>
          </p:grpSpPr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18D8D13F-7A37-4AA3-8552-6D73C8DE7246}"/>
                  </a:ext>
                </a:extLst>
              </p:cNvPr>
              <p:cNvGrpSpPr/>
              <p:nvPr/>
            </p:nvGrpSpPr>
            <p:grpSpPr>
              <a:xfrm flipH="1">
                <a:off x="316521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374" name="星: 32 pt 373">
                  <a:extLst>
                    <a:ext uri="{FF2B5EF4-FFF2-40B4-BE49-F238E27FC236}">
                      <a16:creationId xmlns:a16="http://schemas.microsoft.com/office/drawing/2014/main" id="{7029B2C7-DD4F-422A-89CF-24BA1AC9B2DF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星: 32 pt 374">
                  <a:extLst>
                    <a:ext uri="{FF2B5EF4-FFF2-40B4-BE49-F238E27FC236}">
                      <a16:creationId xmlns:a16="http://schemas.microsoft.com/office/drawing/2014/main" id="{AE91CD90-60EE-4470-BA7E-D0862768230D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円: 塗りつぶしなし 375">
                  <a:extLst>
                    <a:ext uri="{FF2B5EF4-FFF2-40B4-BE49-F238E27FC236}">
                      <a16:creationId xmlns:a16="http://schemas.microsoft.com/office/drawing/2014/main" id="{8EB51203-EB37-47E7-AECB-4995D3FF100B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円: 塗りつぶしなし 376">
                  <a:extLst>
                    <a:ext uri="{FF2B5EF4-FFF2-40B4-BE49-F238E27FC236}">
                      <a16:creationId xmlns:a16="http://schemas.microsoft.com/office/drawing/2014/main" id="{25208831-CA13-4CDB-AA35-76D17C528B71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アーチ 377">
                  <a:extLst>
                    <a:ext uri="{FF2B5EF4-FFF2-40B4-BE49-F238E27FC236}">
                      <a16:creationId xmlns:a16="http://schemas.microsoft.com/office/drawing/2014/main" id="{E3D744DC-09CE-48B3-8BF8-0F3CE9CB126E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A81CF173-FAD0-4CF9-B121-9A498E72EDFD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円: 塗りつぶしなし 380">
                  <a:extLst>
                    <a:ext uri="{FF2B5EF4-FFF2-40B4-BE49-F238E27FC236}">
                      <a16:creationId xmlns:a16="http://schemas.microsoft.com/office/drawing/2014/main" id="{1AAFCA72-FFD6-4252-9961-1519A7BDAB0C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円: 塗りつぶしなし 381">
                  <a:extLst>
                    <a:ext uri="{FF2B5EF4-FFF2-40B4-BE49-F238E27FC236}">
                      <a16:creationId xmlns:a16="http://schemas.microsoft.com/office/drawing/2014/main" id="{F7F25566-A729-497A-A884-242747F09074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四角形: 角を丸くする 382">
                  <a:extLst>
                    <a:ext uri="{FF2B5EF4-FFF2-40B4-BE49-F238E27FC236}">
                      <a16:creationId xmlns:a16="http://schemas.microsoft.com/office/drawing/2014/main" id="{974175BA-BC9B-4D26-B5C1-CEFCA321BD31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四角形: 上の 2 つの角を丸める 383">
                  <a:extLst>
                    <a:ext uri="{FF2B5EF4-FFF2-40B4-BE49-F238E27FC236}">
                      <a16:creationId xmlns:a16="http://schemas.microsoft.com/office/drawing/2014/main" id="{CFE12C00-5C6B-423D-94E4-1AE9BEF627F0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台形 384">
                  <a:extLst>
                    <a:ext uri="{FF2B5EF4-FFF2-40B4-BE49-F238E27FC236}">
                      <a16:creationId xmlns:a16="http://schemas.microsoft.com/office/drawing/2014/main" id="{3F24E660-E7D4-47D2-94A3-DD56892592CD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アーチ 385">
                  <a:extLst>
                    <a:ext uri="{FF2B5EF4-FFF2-40B4-BE49-F238E27FC236}">
                      <a16:creationId xmlns:a16="http://schemas.microsoft.com/office/drawing/2014/main" id="{92DE3C35-5141-41A9-8E92-5B0963B531AB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7" name="四角形: 角を丸くする 386">
                  <a:extLst>
                    <a:ext uri="{FF2B5EF4-FFF2-40B4-BE49-F238E27FC236}">
                      <a16:creationId xmlns:a16="http://schemas.microsoft.com/office/drawing/2014/main" id="{E760348B-E5F8-49A7-BD9D-7ED3558A9993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楕円 387">
                  <a:extLst>
                    <a:ext uri="{FF2B5EF4-FFF2-40B4-BE49-F238E27FC236}">
                      <a16:creationId xmlns:a16="http://schemas.microsoft.com/office/drawing/2014/main" id="{4BE78D42-E634-426F-A78A-963AECF1CC28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89F10EE3-0052-451F-A33A-A830A8CBEA21}"/>
                  </a:ext>
                </a:extLst>
              </p:cNvPr>
              <p:cNvGrpSpPr/>
              <p:nvPr/>
            </p:nvGrpSpPr>
            <p:grpSpPr>
              <a:xfrm>
                <a:off x="436732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73948EB5-B726-4724-8C3F-EFAE394000FC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E3E07EE8-9C64-4A92-9F03-9A5350DC2B85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5E8CCB33-A04A-4C55-BA3C-A1561AEE4509}"/>
                </a:ext>
              </a:extLst>
            </p:cNvPr>
            <p:cNvGrpSpPr/>
            <p:nvPr/>
          </p:nvGrpSpPr>
          <p:grpSpPr>
            <a:xfrm>
              <a:off x="3887877" y="932348"/>
              <a:ext cx="652877" cy="334322"/>
              <a:chOff x="671569" y="862641"/>
              <a:chExt cx="683016" cy="349755"/>
            </a:xfrm>
          </p:grpSpPr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6FC284F9-8EB1-428D-98D7-570CDE55DD7D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四角形: 角を丸くする 390">
                <a:extLst>
                  <a:ext uri="{FF2B5EF4-FFF2-40B4-BE49-F238E27FC236}">
                    <a16:creationId xmlns:a16="http://schemas.microsoft.com/office/drawing/2014/main" id="{B34B9159-95AA-47B1-AF8C-D4301919BCBB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四角形: 角を丸くする 391">
                <a:extLst>
                  <a:ext uri="{FF2B5EF4-FFF2-40B4-BE49-F238E27FC236}">
                    <a16:creationId xmlns:a16="http://schemas.microsoft.com/office/drawing/2014/main" id="{786F2B43-0648-4243-BC11-23ACC843E972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BD42D8A2-C2F6-4EDA-A328-63469C30766D}"/>
                </a:ext>
              </a:extLst>
            </p:cNvPr>
            <p:cNvSpPr/>
            <p:nvPr/>
          </p:nvSpPr>
          <p:spPr>
            <a:xfrm rot="8100000">
              <a:off x="4425674" y="1039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B0D884CF-8589-4BB7-99C9-5A9F1191E6BD}"/>
                </a:ext>
              </a:extLst>
            </p:cNvPr>
            <p:cNvSpPr/>
            <p:nvPr/>
          </p:nvSpPr>
          <p:spPr>
            <a:xfrm>
              <a:off x="4213596" y="905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2" name="グループ化 461">
              <a:extLst>
                <a:ext uri="{FF2B5EF4-FFF2-40B4-BE49-F238E27FC236}">
                  <a16:creationId xmlns:a16="http://schemas.microsoft.com/office/drawing/2014/main" id="{9948AEEB-8592-486D-90A7-FF9BB25D1D6E}"/>
                </a:ext>
              </a:extLst>
            </p:cNvPr>
            <p:cNvGrpSpPr/>
            <p:nvPr/>
          </p:nvGrpSpPr>
          <p:grpSpPr>
            <a:xfrm rot="900000">
              <a:off x="4257389" y="-295278"/>
              <a:ext cx="1155656" cy="1207393"/>
              <a:chOff x="2111676" y="6083742"/>
              <a:chExt cx="1155656" cy="1207393"/>
            </a:xfrm>
          </p:grpSpPr>
          <p:sp>
            <p:nvSpPr>
              <p:cNvPr id="463" name="楕円 1">
                <a:extLst>
                  <a:ext uri="{FF2B5EF4-FFF2-40B4-BE49-F238E27FC236}">
                    <a16:creationId xmlns:a16="http://schemas.microsoft.com/office/drawing/2014/main" id="{37754C90-FB5A-47DE-B5A2-66AFB510FF4E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四角形: 角を丸くする 463">
                <a:extLst>
                  <a:ext uri="{FF2B5EF4-FFF2-40B4-BE49-F238E27FC236}">
                    <a16:creationId xmlns:a16="http://schemas.microsoft.com/office/drawing/2014/main" id="{1A24B88B-E7F2-4F28-9E3A-355330D3BFD9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14">
                <a:extLst>
                  <a:ext uri="{FF2B5EF4-FFF2-40B4-BE49-F238E27FC236}">
                    <a16:creationId xmlns:a16="http://schemas.microsoft.com/office/drawing/2014/main" id="{63593A0F-4721-4B41-88C8-EC775AE11F80}"/>
                  </a:ext>
                </a:extLst>
              </p:cNvPr>
              <p:cNvSpPr/>
              <p:nvPr/>
            </p:nvSpPr>
            <p:spPr>
              <a:xfrm rot="20052697">
                <a:off x="2353084" y="700764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07CCD999-3768-4E3E-96E3-C99A6F87A2F1}"/>
                  </a:ext>
                </a:extLst>
              </p:cNvPr>
              <p:cNvSpPr/>
              <p:nvPr/>
            </p:nvSpPr>
            <p:spPr>
              <a:xfrm rot="20052697">
                <a:off x="2384157" y="701639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1EA52DB2-C29A-40FF-B8C9-DCEE0D1E23A1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5625F099-1C1E-4BC2-8FC8-004DDAC74A90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58CCA1D4-6513-4696-B678-C0F7ADB912C0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203E19DC-911B-45AE-B740-12DB528A0A67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BAE82BE0-E966-4A92-9B85-1A904AF17BDD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216">
                <a:extLst>
                  <a:ext uri="{FF2B5EF4-FFF2-40B4-BE49-F238E27FC236}">
                    <a16:creationId xmlns:a16="http://schemas.microsoft.com/office/drawing/2014/main" id="{79A0640C-0687-4762-B13A-E605571AA55D}"/>
                  </a:ext>
                </a:extLst>
              </p:cNvPr>
              <p:cNvSpPr/>
              <p:nvPr/>
            </p:nvSpPr>
            <p:spPr>
              <a:xfrm rot="20952697">
                <a:off x="2167172" y="6540699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9E5AD1AB-A676-4702-A9CA-06F232D1CC77}"/>
                </a:ext>
              </a:extLst>
            </p:cNvPr>
            <p:cNvGrpSpPr/>
            <p:nvPr/>
          </p:nvGrpSpPr>
          <p:grpSpPr>
            <a:xfrm>
              <a:off x="4595813" y="1653512"/>
              <a:ext cx="809215" cy="1371331"/>
              <a:chOff x="3196624" y="7429587"/>
              <a:chExt cx="737756" cy="1209422"/>
            </a:xfrm>
          </p:grpSpPr>
          <p:sp>
            <p:nvSpPr>
              <p:cNvPr id="494" name="台形 493">
                <a:extLst>
                  <a:ext uri="{FF2B5EF4-FFF2-40B4-BE49-F238E27FC236}">
                    <a16:creationId xmlns:a16="http://schemas.microsoft.com/office/drawing/2014/main" id="{7C5BE639-A642-4298-84B1-06EBF9D43E3A}"/>
                  </a:ext>
                </a:extLst>
              </p:cNvPr>
              <p:cNvSpPr/>
              <p:nvPr/>
            </p:nvSpPr>
            <p:spPr>
              <a:xfrm rot="10800000">
                <a:off x="3348081" y="7966780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104BC416-3A75-4E35-9332-8FC918B64380}"/>
                  </a:ext>
                </a:extLst>
              </p:cNvPr>
              <p:cNvSpPr/>
              <p:nvPr/>
            </p:nvSpPr>
            <p:spPr>
              <a:xfrm>
                <a:off x="3196624" y="846672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台形 495">
                <a:extLst>
                  <a:ext uri="{FF2B5EF4-FFF2-40B4-BE49-F238E27FC236}">
                    <a16:creationId xmlns:a16="http://schemas.microsoft.com/office/drawing/2014/main" id="{A3F88EC2-4CD2-4D07-A834-6F02AF2B7132}"/>
                  </a:ext>
                </a:extLst>
              </p:cNvPr>
              <p:cNvSpPr/>
              <p:nvPr/>
            </p:nvSpPr>
            <p:spPr>
              <a:xfrm rot="10800000">
                <a:off x="3231404" y="7579424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9A38B05B-BC17-4BE8-9EAE-1B5BEFBB69C6}"/>
                  </a:ext>
                </a:extLst>
              </p:cNvPr>
              <p:cNvGrpSpPr/>
              <p:nvPr/>
            </p:nvGrpSpPr>
            <p:grpSpPr>
              <a:xfrm rot="19800000">
                <a:off x="3477861" y="7429587"/>
                <a:ext cx="456519" cy="1188077"/>
                <a:chOff x="2569669" y="3845006"/>
                <a:chExt cx="456519" cy="1188077"/>
              </a:xfrm>
            </p:grpSpPr>
            <p:sp>
              <p:nvSpPr>
                <p:cNvPr id="498" name="台形 497">
                  <a:extLst>
                    <a:ext uri="{FF2B5EF4-FFF2-40B4-BE49-F238E27FC236}">
                      <a16:creationId xmlns:a16="http://schemas.microsoft.com/office/drawing/2014/main" id="{21D0FD05-3A0B-40E3-8D73-A9B96D1BA10D}"/>
                    </a:ext>
                  </a:extLst>
                </p:cNvPr>
                <p:cNvSpPr/>
                <p:nvPr/>
              </p:nvSpPr>
              <p:spPr>
                <a:xfrm rot="10800000">
                  <a:off x="2721127" y="4360854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4B584054-DA45-45E0-A05E-96D713BB964A}"/>
                    </a:ext>
                  </a:extLst>
                </p:cNvPr>
                <p:cNvSpPr/>
                <p:nvPr/>
              </p:nvSpPr>
              <p:spPr>
                <a:xfrm>
                  <a:off x="2569669" y="4860794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台形 832">
                  <a:extLst>
                    <a:ext uri="{FF2B5EF4-FFF2-40B4-BE49-F238E27FC236}">
                      <a16:creationId xmlns:a16="http://schemas.microsoft.com/office/drawing/2014/main" id="{D0C649CF-EF65-4FD4-8FF7-358C7C87E8DD}"/>
                    </a:ext>
                  </a:extLst>
                </p:cNvPr>
                <p:cNvSpPr/>
                <p:nvPr/>
              </p:nvSpPr>
              <p:spPr>
                <a:xfrm rot="10800000">
                  <a:off x="2624962" y="3845006"/>
                  <a:ext cx="401226" cy="959930"/>
                </a:xfrm>
                <a:custGeom>
                  <a:avLst/>
                  <a:gdLst>
                    <a:gd name="connsiteX0" fmla="*/ 0 w 449021"/>
                    <a:gd name="connsiteY0" fmla="*/ 939616 h 939616"/>
                    <a:gd name="connsiteX1" fmla="*/ 60497 w 449021"/>
                    <a:gd name="connsiteY1" fmla="*/ 0 h 939616"/>
                    <a:gd name="connsiteX2" fmla="*/ 388524 w 449021"/>
                    <a:gd name="connsiteY2" fmla="*/ 0 h 939616"/>
                    <a:gd name="connsiteX3" fmla="*/ 449021 w 449021"/>
                    <a:gd name="connsiteY3" fmla="*/ 939616 h 939616"/>
                    <a:gd name="connsiteX4" fmla="*/ 0 w 449021"/>
                    <a:gd name="connsiteY4" fmla="*/ 939616 h 939616"/>
                    <a:gd name="connsiteX0" fmla="*/ 0 w 440088"/>
                    <a:gd name="connsiteY0" fmla="*/ 939616 h 1088438"/>
                    <a:gd name="connsiteX1" fmla="*/ 60497 w 440088"/>
                    <a:gd name="connsiteY1" fmla="*/ 0 h 1088438"/>
                    <a:gd name="connsiteX2" fmla="*/ 388524 w 440088"/>
                    <a:gd name="connsiteY2" fmla="*/ 0 h 1088438"/>
                    <a:gd name="connsiteX3" fmla="*/ 440088 w 440088"/>
                    <a:gd name="connsiteY3" fmla="*/ 1088438 h 1088438"/>
                    <a:gd name="connsiteX4" fmla="*/ 0 w 440088"/>
                    <a:gd name="connsiteY4" fmla="*/ 939616 h 1088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0088" h="1088438">
                      <a:moveTo>
                        <a:pt x="0" y="939616"/>
                      </a:moveTo>
                      <a:lnTo>
                        <a:pt x="60497" y="0"/>
                      </a:lnTo>
                      <a:lnTo>
                        <a:pt x="388524" y="0"/>
                      </a:lnTo>
                      <a:lnTo>
                        <a:pt x="440088" y="1088438"/>
                      </a:lnTo>
                      <a:lnTo>
                        <a:pt x="0" y="939616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15" name="四角形: 上の 2 つの角を丸める 514">
              <a:extLst>
                <a:ext uri="{FF2B5EF4-FFF2-40B4-BE49-F238E27FC236}">
                  <a16:creationId xmlns:a16="http://schemas.microsoft.com/office/drawing/2014/main" id="{2CD6CDA4-E823-48F2-87AD-9E7FCC346FB0}"/>
                </a:ext>
              </a:extLst>
            </p:cNvPr>
            <p:cNvSpPr/>
            <p:nvPr/>
          </p:nvSpPr>
          <p:spPr>
            <a:xfrm>
              <a:off x="4622025" y="9943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BF9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D792B989-1F36-4966-BD8E-DCE56CEE99B5}"/>
                </a:ext>
              </a:extLst>
            </p:cNvPr>
            <p:cNvSpPr/>
            <p:nvPr/>
          </p:nvSpPr>
          <p:spPr>
            <a:xfrm>
              <a:off x="4424363" y="11056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BF9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11F804D5-B065-4757-A750-C7D59A99575C}"/>
                </a:ext>
              </a:extLst>
            </p:cNvPr>
            <p:cNvGrpSpPr/>
            <p:nvPr/>
          </p:nvGrpSpPr>
          <p:grpSpPr>
            <a:xfrm rot="900000">
              <a:off x="4454667" y="2448139"/>
              <a:ext cx="262583" cy="432734"/>
              <a:chOff x="1213593" y="2419137"/>
              <a:chExt cx="262583" cy="432734"/>
            </a:xfrm>
          </p:grpSpPr>
          <p:sp>
            <p:nvSpPr>
              <p:cNvPr id="524" name="四角形: 上の 2 つの角を丸める 523">
                <a:extLst>
                  <a:ext uri="{FF2B5EF4-FFF2-40B4-BE49-F238E27FC236}">
                    <a16:creationId xmlns:a16="http://schemas.microsoft.com/office/drawing/2014/main" id="{8252F92A-1488-4569-922C-A9B5F923B920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四角形: 上の 2 つの角を丸める 524">
                <a:extLst>
                  <a:ext uri="{FF2B5EF4-FFF2-40B4-BE49-F238E27FC236}">
                    <a16:creationId xmlns:a16="http://schemas.microsoft.com/office/drawing/2014/main" id="{7A1F3C8D-0ECD-4AC6-A00D-0A9BAB21A886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C424BB4-D1FF-4707-BF32-046ADAED28CD}"/>
              </a:ext>
            </a:extLst>
          </p:cNvPr>
          <p:cNvGrpSpPr/>
          <p:nvPr/>
        </p:nvGrpSpPr>
        <p:grpSpPr>
          <a:xfrm>
            <a:off x="6830541" y="839209"/>
            <a:ext cx="2215480" cy="2641556"/>
            <a:chOff x="6537069" y="-431002"/>
            <a:chExt cx="2955511" cy="3523909"/>
          </a:xfrm>
        </p:grpSpPr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C3E181EF-9662-4DC4-8A83-5F753D2078C6}"/>
                </a:ext>
              </a:extLst>
            </p:cNvPr>
            <p:cNvSpPr/>
            <p:nvPr/>
          </p:nvSpPr>
          <p:spPr>
            <a:xfrm>
              <a:off x="7593647" y="938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台形 395">
              <a:extLst>
                <a:ext uri="{FF2B5EF4-FFF2-40B4-BE49-F238E27FC236}">
                  <a16:creationId xmlns:a16="http://schemas.microsoft.com/office/drawing/2014/main" id="{5CA3B627-087E-4E4C-8223-84CB674A8379}"/>
                </a:ext>
              </a:extLst>
            </p:cNvPr>
            <p:cNvSpPr/>
            <p:nvPr/>
          </p:nvSpPr>
          <p:spPr>
            <a:xfrm rot="18900000">
              <a:off x="7839600" y="10354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台形 398">
              <a:extLst>
                <a:ext uri="{FF2B5EF4-FFF2-40B4-BE49-F238E27FC236}">
                  <a16:creationId xmlns:a16="http://schemas.microsoft.com/office/drawing/2014/main" id="{66E6412A-BC5B-47B3-8837-E6F5881DE84F}"/>
                </a:ext>
              </a:extLst>
            </p:cNvPr>
            <p:cNvSpPr/>
            <p:nvPr/>
          </p:nvSpPr>
          <p:spPr>
            <a:xfrm>
              <a:off x="8140548" y="814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C20F800E-1D8B-4D4B-A9B1-5B8547918C4A}"/>
                </a:ext>
              </a:extLst>
            </p:cNvPr>
            <p:cNvGrpSpPr/>
            <p:nvPr/>
          </p:nvGrpSpPr>
          <p:grpSpPr>
            <a:xfrm>
              <a:off x="6537069" y="1272510"/>
              <a:ext cx="2955511" cy="1818452"/>
              <a:chOff x="6537069" y="1221710"/>
              <a:chExt cx="2955511" cy="1818452"/>
            </a:xfrm>
          </p:grpSpPr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6CC62CF6-4EE6-42DB-9A00-71B13CCBE7B2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408" name="星: 32 pt 407">
                  <a:extLst>
                    <a:ext uri="{FF2B5EF4-FFF2-40B4-BE49-F238E27FC236}">
                      <a16:creationId xmlns:a16="http://schemas.microsoft.com/office/drawing/2014/main" id="{7C9BC6DC-6E2A-4D8E-96D4-2A300828F078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星: 32 pt 440">
                  <a:extLst>
                    <a:ext uri="{FF2B5EF4-FFF2-40B4-BE49-F238E27FC236}">
                      <a16:creationId xmlns:a16="http://schemas.microsoft.com/office/drawing/2014/main" id="{49765345-0476-49F7-AD51-4D6C40419688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円: 塗りつぶしなし 443">
                  <a:extLst>
                    <a:ext uri="{FF2B5EF4-FFF2-40B4-BE49-F238E27FC236}">
                      <a16:creationId xmlns:a16="http://schemas.microsoft.com/office/drawing/2014/main" id="{05EA6F41-F701-4E6B-8F60-5D9FAD999D88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円: 塗りつぶしなし 444">
                  <a:extLst>
                    <a:ext uri="{FF2B5EF4-FFF2-40B4-BE49-F238E27FC236}">
                      <a16:creationId xmlns:a16="http://schemas.microsoft.com/office/drawing/2014/main" id="{09C85B3D-904D-48A4-9B89-A198F69CFF76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アーチ 445">
                  <a:extLst>
                    <a:ext uri="{FF2B5EF4-FFF2-40B4-BE49-F238E27FC236}">
                      <a16:creationId xmlns:a16="http://schemas.microsoft.com/office/drawing/2014/main" id="{6AB4CE54-4C2A-429D-AE60-232311E374F0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CE9881A7-AD6E-4036-B3C9-BDE712B128D8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円: 塗りつぶしなし 447">
                  <a:extLst>
                    <a:ext uri="{FF2B5EF4-FFF2-40B4-BE49-F238E27FC236}">
                      <a16:creationId xmlns:a16="http://schemas.microsoft.com/office/drawing/2014/main" id="{27FD4B87-61C0-420A-AE9F-49C2AF087ECA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円: 塗りつぶしなし 448">
                  <a:extLst>
                    <a:ext uri="{FF2B5EF4-FFF2-40B4-BE49-F238E27FC236}">
                      <a16:creationId xmlns:a16="http://schemas.microsoft.com/office/drawing/2014/main" id="{8BDD9536-463C-4DDB-A49E-A0849DCEF350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四角形: 角を丸くする 449">
                  <a:extLst>
                    <a:ext uri="{FF2B5EF4-FFF2-40B4-BE49-F238E27FC236}">
                      <a16:creationId xmlns:a16="http://schemas.microsoft.com/office/drawing/2014/main" id="{FA1ED0F3-6750-4441-9BDA-CEA4F54AF4FA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四角形: 上の 2 つの角を丸める 450">
                  <a:extLst>
                    <a:ext uri="{FF2B5EF4-FFF2-40B4-BE49-F238E27FC236}">
                      <a16:creationId xmlns:a16="http://schemas.microsoft.com/office/drawing/2014/main" id="{BE1BBF4B-4424-45CE-9BC0-37D00A622609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台形 451">
                  <a:extLst>
                    <a:ext uri="{FF2B5EF4-FFF2-40B4-BE49-F238E27FC236}">
                      <a16:creationId xmlns:a16="http://schemas.microsoft.com/office/drawing/2014/main" id="{3299E8C6-CA4E-40C8-BDF9-79F42E9662D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アーチ 452">
                  <a:extLst>
                    <a:ext uri="{FF2B5EF4-FFF2-40B4-BE49-F238E27FC236}">
                      <a16:creationId xmlns:a16="http://schemas.microsoft.com/office/drawing/2014/main" id="{95DA8C2F-1FB3-4D36-8B4D-16AFA1B8B952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4" name="四角形: 角を丸くする 453">
                  <a:extLst>
                    <a:ext uri="{FF2B5EF4-FFF2-40B4-BE49-F238E27FC236}">
                      <a16:creationId xmlns:a16="http://schemas.microsoft.com/office/drawing/2014/main" id="{C6EAB2FD-8B54-41C2-9FAC-CD5E838874A2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F8322EAD-2F09-4B4B-8CEB-CEC069143BEF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78971B7A-7DDA-4519-82A6-81EDBB73C51F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F4F1E5A5-4B5F-4BF6-B7F5-59ACEA7D1E8D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8F1007AF-AE10-499C-BF1E-C01E1F5EF743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647FDE67-7C7E-4019-B226-7C298FDD6BDA}"/>
                </a:ext>
              </a:extLst>
            </p:cNvPr>
            <p:cNvGrpSpPr/>
            <p:nvPr/>
          </p:nvGrpSpPr>
          <p:grpSpPr>
            <a:xfrm>
              <a:off x="7259727" y="932348"/>
              <a:ext cx="652877" cy="334322"/>
              <a:chOff x="671569" y="862641"/>
              <a:chExt cx="683016" cy="349755"/>
            </a:xfrm>
          </p:grpSpPr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78FC689B-DF2B-4E2A-A0E4-4BAB1F59A3D0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四角形: 角を丸くする 457">
                <a:extLst>
                  <a:ext uri="{FF2B5EF4-FFF2-40B4-BE49-F238E27FC236}">
                    <a16:creationId xmlns:a16="http://schemas.microsoft.com/office/drawing/2014/main" id="{F89B6C5C-71E5-4A38-939B-5B225DBA3B66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四角形: 角を丸くする 458">
                <a:extLst>
                  <a:ext uri="{FF2B5EF4-FFF2-40B4-BE49-F238E27FC236}">
                    <a16:creationId xmlns:a16="http://schemas.microsoft.com/office/drawing/2014/main" id="{D8162FCA-3A76-4652-A4A1-B67DD114CE12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FD63BA1F-C256-4A6B-BF2B-7D32B6910296}"/>
                </a:ext>
              </a:extLst>
            </p:cNvPr>
            <p:cNvSpPr/>
            <p:nvPr/>
          </p:nvSpPr>
          <p:spPr>
            <a:xfrm rot="8100000">
              <a:off x="7797524" y="1039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1" name="四角形: 上の 2 つの角を丸める 460">
              <a:extLst>
                <a:ext uri="{FF2B5EF4-FFF2-40B4-BE49-F238E27FC236}">
                  <a16:creationId xmlns:a16="http://schemas.microsoft.com/office/drawing/2014/main" id="{B6544BCB-DAD5-4D05-8DCB-435328B33DB0}"/>
                </a:ext>
              </a:extLst>
            </p:cNvPr>
            <p:cNvSpPr/>
            <p:nvPr/>
          </p:nvSpPr>
          <p:spPr>
            <a:xfrm>
              <a:off x="7585446" y="905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28D7AD82-2854-4229-8BC1-A4964C7D364F}"/>
                </a:ext>
              </a:extLst>
            </p:cNvPr>
            <p:cNvGrpSpPr/>
            <p:nvPr/>
          </p:nvGrpSpPr>
          <p:grpSpPr>
            <a:xfrm rot="900000">
              <a:off x="7650169" y="-431002"/>
              <a:ext cx="1184513" cy="1357526"/>
              <a:chOff x="3788455" y="5938847"/>
              <a:chExt cx="1184513" cy="1357526"/>
            </a:xfrm>
          </p:grpSpPr>
          <p:sp>
            <p:nvSpPr>
              <p:cNvPr id="474" name="楕円 1">
                <a:extLst>
                  <a:ext uri="{FF2B5EF4-FFF2-40B4-BE49-F238E27FC236}">
                    <a16:creationId xmlns:a16="http://schemas.microsoft.com/office/drawing/2014/main" id="{7A525834-E464-4BDA-A938-22C89A9303F0}"/>
                  </a:ext>
                </a:extLst>
              </p:cNvPr>
              <p:cNvSpPr/>
              <p:nvPr/>
            </p:nvSpPr>
            <p:spPr>
              <a:xfrm rot="20952697">
                <a:off x="3788455" y="6803660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四角形: 角を丸くする 474">
                <a:extLst>
                  <a:ext uri="{FF2B5EF4-FFF2-40B4-BE49-F238E27FC236}">
                    <a16:creationId xmlns:a16="http://schemas.microsoft.com/office/drawing/2014/main" id="{12D08A38-2C40-4379-AB49-A3E5554D58EA}"/>
                  </a:ext>
                </a:extLst>
              </p:cNvPr>
              <p:cNvSpPr/>
              <p:nvPr/>
            </p:nvSpPr>
            <p:spPr>
              <a:xfrm rot="20952697">
                <a:off x="3831303" y="6091819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EB6B0646-6797-4441-9E5C-0CCD0BBDD508}"/>
                  </a:ext>
                </a:extLst>
              </p:cNvPr>
              <p:cNvSpPr/>
              <p:nvPr/>
            </p:nvSpPr>
            <p:spPr>
              <a:xfrm rot="20952697">
                <a:off x="3894575" y="6690364"/>
                <a:ext cx="175927" cy="11306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14">
                <a:extLst>
                  <a:ext uri="{FF2B5EF4-FFF2-40B4-BE49-F238E27FC236}">
                    <a16:creationId xmlns:a16="http://schemas.microsoft.com/office/drawing/2014/main" id="{6791ECC6-7796-465D-B816-0D9DF4E57673}"/>
                  </a:ext>
                </a:extLst>
              </p:cNvPr>
              <p:cNvSpPr/>
              <p:nvPr/>
            </p:nvSpPr>
            <p:spPr>
              <a:xfrm rot="20052697">
                <a:off x="4029862" y="701288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2C917D75-EE85-4098-89A1-B8B27DEF6DDA}"/>
                  </a:ext>
                </a:extLst>
              </p:cNvPr>
              <p:cNvSpPr/>
              <p:nvPr/>
            </p:nvSpPr>
            <p:spPr>
              <a:xfrm rot="20052697">
                <a:off x="4060935" y="702162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月 478">
                <a:extLst>
                  <a:ext uri="{FF2B5EF4-FFF2-40B4-BE49-F238E27FC236}">
                    <a16:creationId xmlns:a16="http://schemas.microsoft.com/office/drawing/2014/main" id="{29E612AB-5389-41F1-979B-39408075F3D3}"/>
                  </a:ext>
                </a:extLst>
              </p:cNvPr>
              <p:cNvSpPr/>
              <p:nvPr/>
            </p:nvSpPr>
            <p:spPr>
              <a:xfrm rot="4752697">
                <a:off x="3934008" y="6452374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6C3EFA42-76D9-44DA-9E3E-776E098D8705}"/>
                  </a:ext>
                </a:extLst>
              </p:cNvPr>
              <p:cNvSpPr/>
              <p:nvPr/>
            </p:nvSpPr>
            <p:spPr>
              <a:xfrm rot="8352697">
                <a:off x="3971377" y="5938847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5CF75947-2070-495E-B2F1-08A57711A108}"/>
                  </a:ext>
                </a:extLst>
              </p:cNvPr>
              <p:cNvSpPr/>
              <p:nvPr/>
            </p:nvSpPr>
            <p:spPr>
              <a:xfrm rot="20952697">
                <a:off x="4402533" y="65716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EA48445A-E0F7-4783-812D-9B76880BD570}"/>
                  </a:ext>
                </a:extLst>
              </p:cNvPr>
              <p:cNvSpPr/>
              <p:nvPr/>
            </p:nvSpPr>
            <p:spPr>
              <a:xfrm rot="20952697">
                <a:off x="4401470" y="66099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月 482">
                <a:extLst>
                  <a:ext uri="{FF2B5EF4-FFF2-40B4-BE49-F238E27FC236}">
                    <a16:creationId xmlns:a16="http://schemas.microsoft.com/office/drawing/2014/main" id="{C463354D-40FF-4338-A32B-A67D2737444B}"/>
                  </a:ext>
                </a:extLst>
              </p:cNvPr>
              <p:cNvSpPr/>
              <p:nvPr/>
            </p:nvSpPr>
            <p:spPr>
              <a:xfrm rot="10152697">
                <a:off x="4296338" y="6112632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7D417EBD-A2C2-444A-BC63-A0E41556F4B8}"/>
                  </a:ext>
                </a:extLst>
              </p:cNvPr>
              <p:cNvSpPr/>
              <p:nvPr/>
            </p:nvSpPr>
            <p:spPr>
              <a:xfrm rot="20952697">
                <a:off x="3911808" y="672554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A5EB6C31-C238-405C-9E6B-EE803F15371B}"/>
                </a:ext>
              </a:extLst>
            </p:cNvPr>
            <p:cNvGrpSpPr/>
            <p:nvPr/>
          </p:nvGrpSpPr>
          <p:grpSpPr>
            <a:xfrm>
              <a:off x="7974622" y="1642774"/>
              <a:ext cx="786514" cy="1450133"/>
              <a:chOff x="4860324" y="7427023"/>
              <a:chExt cx="657350" cy="1211986"/>
            </a:xfrm>
          </p:grpSpPr>
          <p:sp>
            <p:nvSpPr>
              <p:cNvPr id="502" name="台形 501">
                <a:extLst>
                  <a:ext uri="{FF2B5EF4-FFF2-40B4-BE49-F238E27FC236}">
                    <a16:creationId xmlns:a16="http://schemas.microsoft.com/office/drawing/2014/main" id="{175D9D82-9E06-4963-92D3-9916BCE7DBEB}"/>
                  </a:ext>
                </a:extLst>
              </p:cNvPr>
              <p:cNvSpPr/>
              <p:nvPr/>
            </p:nvSpPr>
            <p:spPr>
              <a:xfrm rot="10800000">
                <a:off x="5011781" y="7966780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577E7277-58DD-4A9C-A238-8E8F7BD0C5AA}"/>
                  </a:ext>
                </a:extLst>
              </p:cNvPr>
              <p:cNvSpPr/>
              <p:nvPr/>
            </p:nvSpPr>
            <p:spPr>
              <a:xfrm>
                <a:off x="4860324" y="846672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台形 503">
                <a:extLst>
                  <a:ext uri="{FF2B5EF4-FFF2-40B4-BE49-F238E27FC236}">
                    <a16:creationId xmlns:a16="http://schemas.microsoft.com/office/drawing/2014/main" id="{CCB9F216-D315-44AE-94C4-E7E53FE29865}"/>
                  </a:ext>
                </a:extLst>
              </p:cNvPr>
              <p:cNvSpPr/>
              <p:nvPr/>
            </p:nvSpPr>
            <p:spPr>
              <a:xfrm rot="10800000">
                <a:off x="4895104" y="7579424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BA8EC4EA-1106-4CA7-97C1-1019FB02E7F5}"/>
                  </a:ext>
                </a:extLst>
              </p:cNvPr>
              <p:cNvGrpSpPr/>
              <p:nvPr/>
            </p:nvGrpSpPr>
            <p:grpSpPr>
              <a:xfrm rot="19800000">
                <a:off x="5061159" y="7427023"/>
                <a:ext cx="456515" cy="1190825"/>
                <a:chOff x="4164333" y="3802400"/>
                <a:chExt cx="456515" cy="1190825"/>
              </a:xfrm>
            </p:grpSpPr>
            <p:sp>
              <p:nvSpPr>
                <p:cNvPr id="506" name="台形 505">
                  <a:extLst>
                    <a:ext uri="{FF2B5EF4-FFF2-40B4-BE49-F238E27FC236}">
                      <a16:creationId xmlns:a16="http://schemas.microsoft.com/office/drawing/2014/main" id="{0E60CACD-1C8E-421A-9D1D-54B31820E0B6}"/>
                    </a:ext>
                  </a:extLst>
                </p:cNvPr>
                <p:cNvSpPr/>
                <p:nvPr/>
              </p:nvSpPr>
              <p:spPr>
                <a:xfrm rot="10800000">
                  <a:off x="4315791" y="4320996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1909E853-EC0E-4D08-9C5D-DAA489BF3EED}"/>
                    </a:ext>
                  </a:extLst>
                </p:cNvPr>
                <p:cNvSpPr/>
                <p:nvPr/>
              </p:nvSpPr>
              <p:spPr>
                <a:xfrm>
                  <a:off x="4164333" y="4820936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台形 839">
                  <a:extLst>
                    <a:ext uri="{FF2B5EF4-FFF2-40B4-BE49-F238E27FC236}">
                      <a16:creationId xmlns:a16="http://schemas.microsoft.com/office/drawing/2014/main" id="{A8C6DA1C-6144-4014-AB0F-2678C67A51A8}"/>
                    </a:ext>
                  </a:extLst>
                </p:cNvPr>
                <p:cNvSpPr/>
                <p:nvPr/>
              </p:nvSpPr>
              <p:spPr>
                <a:xfrm rot="10800000">
                  <a:off x="4266633" y="3802400"/>
                  <a:ext cx="354215" cy="962679"/>
                </a:xfrm>
                <a:custGeom>
                  <a:avLst/>
                  <a:gdLst>
                    <a:gd name="connsiteX0" fmla="*/ 0 w 489808"/>
                    <a:gd name="connsiteY0" fmla="*/ 991509 h 991509"/>
                    <a:gd name="connsiteX1" fmla="*/ 65992 w 489808"/>
                    <a:gd name="connsiteY1" fmla="*/ 0 h 991509"/>
                    <a:gd name="connsiteX2" fmla="*/ 423816 w 489808"/>
                    <a:gd name="connsiteY2" fmla="*/ 0 h 991509"/>
                    <a:gd name="connsiteX3" fmla="*/ 489808 w 489808"/>
                    <a:gd name="connsiteY3" fmla="*/ 991509 h 991509"/>
                    <a:gd name="connsiteX4" fmla="*/ 0 w 489808"/>
                    <a:gd name="connsiteY4" fmla="*/ 991509 h 991509"/>
                    <a:gd name="connsiteX0" fmla="*/ 0 w 423816"/>
                    <a:gd name="connsiteY0" fmla="*/ 991509 h 1151838"/>
                    <a:gd name="connsiteX1" fmla="*/ 65992 w 423816"/>
                    <a:gd name="connsiteY1" fmla="*/ 0 h 1151838"/>
                    <a:gd name="connsiteX2" fmla="*/ 423816 w 423816"/>
                    <a:gd name="connsiteY2" fmla="*/ 0 h 1151838"/>
                    <a:gd name="connsiteX3" fmla="*/ 411906 w 423816"/>
                    <a:gd name="connsiteY3" fmla="*/ 1151838 h 1151838"/>
                    <a:gd name="connsiteX4" fmla="*/ 0 w 423816"/>
                    <a:gd name="connsiteY4" fmla="*/ 991509 h 1151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3816" h="1151838">
                      <a:moveTo>
                        <a:pt x="0" y="991509"/>
                      </a:moveTo>
                      <a:lnTo>
                        <a:pt x="65992" y="0"/>
                      </a:lnTo>
                      <a:lnTo>
                        <a:pt x="423816" y="0"/>
                      </a:lnTo>
                      <a:lnTo>
                        <a:pt x="411906" y="1151838"/>
                      </a:lnTo>
                      <a:lnTo>
                        <a:pt x="0" y="991509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17" name="四角形: 上の 2 つの角を丸める 516">
              <a:extLst>
                <a:ext uri="{FF2B5EF4-FFF2-40B4-BE49-F238E27FC236}">
                  <a16:creationId xmlns:a16="http://schemas.microsoft.com/office/drawing/2014/main" id="{34B8D657-6CF3-481C-B80C-940CFB54ABB0}"/>
                </a:ext>
              </a:extLst>
            </p:cNvPr>
            <p:cNvSpPr/>
            <p:nvPr/>
          </p:nvSpPr>
          <p:spPr>
            <a:xfrm>
              <a:off x="7993875" y="9943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フリーフォーム: 図形 517">
              <a:extLst>
                <a:ext uri="{FF2B5EF4-FFF2-40B4-BE49-F238E27FC236}">
                  <a16:creationId xmlns:a16="http://schemas.microsoft.com/office/drawing/2014/main" id="{4FC95572-3B55-40D4-B175-E3C5AA4BDDC6}"/>
                </a:ext>
              </a:extLst>
            </p:cNvPr>
            <p:cNvSpPr/>
            <p:nvPr/>
          </p:nvSpPr>
          <p:spPr>
            <a:xfrm>
              <a:off x="7796213" y="11056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18DAA4AF-73B4-49C5-9D15-C50E9B99258E}"/>
                </a:ext>
              </a:extLst>
            </p:cNvPr>
            <p:cNvSpPr/>
            <p:nvPr/>
          </p:nvSpPr>
          <p:spPr>
            <a:xfrm rot="20376193">
              <a:off x="7987650" y="100456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0A351E17-12FE-4CD0-9981-D30C313F604E}"/>
                </a:ext>
              </a:extLst>
            </p:cNvPr>
            <p:cNvGrpSpPr/>
            <p:nvPr/>
          </p:nvGrpSpPr>
          <p:grpSpPr>
            <a:xfrm rot="900000">
              <a:off x="7826517" y="2448139"/>
              <a:ext cx="262583" cy="432734"/>
              <a:chOff x="1213593" y="2419137"/>
              <a:chExt cx="262583" cy="432734"/>
            </a:xfrm>
          </p:grpSpPr>
          <p:sp>
            <p:nvSpPr>
              <p:cNvPr id="527" name="四角形: 上の 2 つの角を丸める 526">
                <a:extLst>
                  <a:ext uri="{FF2B5EF4-FFF2-40B4-BE49-F238E27FC236}">
                    <a16:creationId xmlns:a16="http://schemas.microsoft.com/office/drawing/2014/main" id="{4652F450-EAEF-492F-95D4-F5CE4CF00246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四角形: 上の 2 つの角を丸める 527">
                <a:extLst>
                  <a:ext uri="{FF2B5EF4-FFF2-40B4-BE49-F238E27FC236}">
                    <a16:creationId xmlns:a16="http://schemas.microsoft.com/office/drawing/2014/main" id="{FE1846F3-4E06-4D4F-8E5A-45591895A5D4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2E51512D-89C5-4F8A-92DC-CF768221814A}"/>
              </a:ext>
            </a:extLst>
          </p:cNvPr>
          <p:cNvGrpSpPr/>
          <p:nvPr/>
        </p:nvGrpSpPr>
        <p:grpSpPr>
          <a:xfrm>
            <a:off x="883321" y="3818026"/>
            <a:ext cx="2215480" cy="2570330"/>
            <a:chOff x="-120906" y="3345072"/>
            <a:chExt cx="2955511" cy="3428890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EDC7977D-8647-4B02-A615-E093AC746849}"/>
                </a:ext>
              </a:extLst>
            </p:cNvPr>
            <p:cNvGrpSpPr/>
            <p:nvPr/>
          </p:nvGrpSpPr>
          <p:grpSpPr>
            <a:xfrm>
              <a:off x="1306350" y="5396353"/>
              <a:ext cx="957554" cy="1343172"/>
              <a:chOff x="1306350" y="5396353"/>
              <a:chExt cx="957554" cy="1343172"/>
            </a:xfrm>
          </p:grpSpPr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05CC443D-8A6D-492B-B324-0EB34DAF8A6D}"/>
                  </a:ext>
                </a:extLst>
              </p:cNvPr>
              <p:cNvSpPr/>
              <p:nvPr/>
            </p:nvSpPr>
            <p:spPr>
              <a:xfrm rot="10800000">
                <a:off x="1478083" y="5977304"/>
                <a:ext cx="226631" cy="607769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472476F-A7AD-4786-90B8-18F1B7C3B7E7}"/>
                  </a:ext>
                </a:extLst>
              </p:cNvPr>
              <p:cNvSpPr/>
              <p:nvPr/>
            </p:nvSpPr>
            <p:spPr>
              <a:xfrm>
                <a:off x="1306350" y="6544171"/>
                <a:ext cx="389610" cy="195354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4866D64F-6E1B-4CE0-A246-1F605A4E0CEC}"/>
                  </a:ext>
                </a:extLst>
              </p:cNvPr>
              <p:cNvSpPr/>
              <p:nvPr/>
            </p:nvSpPr>
            <p:spPr>
              <a:xfrm rot="10800000">
                <a:off x="1345786" y="5538094"/>
                <a:ext cx="464173" cy="510308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68BAD5A1-70A1-412C-A54B-6F6DA8B77801}"/>
                  </a:ext>
                </a:extLst>
              </p:cNvPr>
              <p:cNvSpPr/>
              <p:nvPr/>
            </p:nvSpPr>
            <p:spPr>
              <a:xfrm rot="9000000">
                <a:off x="1853608" y="5910878"/>
                <a:ext cx="226631" cy="607769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8C655603-54A4-4CDB-BB08-22B8E2D93345}"/>
                  </a:ext>
                </a:extLst>
              </p:cNvPr>
              <p:cNvSpPr/>
              <p:nvPr/>
            </p:nvSpPr>
            <p:spPr>
              <a:xfrm rot="19800000">
                <a:off x="1874294" y="6474547"/>
                <a:ext cx="389610" cy="195354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台形 825">
                <a:extLst>
                  <a:ext uri="{FF2B5EF4-FFF2-40B4-BE49-F238E27FC236}">
                    <a16:creationId xmlns:a16="http://schemas.microsoft.com/office/drawing/2014/main" id="{6D135DEF-31E3-495B-8C2C-3344ED18264C}"/>
                  </a:ext>
                </a:extLst>
              </p:cNvPr>
              <p:cNvSpPr/>
              <p:nvPr/>
            </p:nvSpPr>
            <p:spPr>
              <a:xfrm rot="9000000">
                <a:off x="1474064" y="5396353"/>
                <a:ext cx="444610" cy="658491"/>
              </a:xfrm>
              <a:custGeom>
                <a:avLst/>
                <a:gdLst>
                  <a:gd name="connsiteX0" fmla="*/ 0 w 464173"/>
                  <a:gd name="connsiteY0" fmla="*/ 510308 h 510308"/>
                  <a:gd name="connsiteX1" fmla="*/ 62538 w 464173"/>
                  <a:gd name="connsiteY1" fmla="*/ 0 h 510308"/>
                  <a:gd name="connsiteX2" fmla="*/ 401635 w 464173"/>
                  <a:gd name="connsiteY2" fmla="*/ 0 h 510308"/>
                  <a:gd name="connsiteX3" fmla="*/ 464173 w 464173"/>
                  <a:gd name="connsiteY3" fmla="*/ 510308 h 510308"/>
                  <a:gd name="connsiteX4" fmla="*/ 0 w 464173"/>
                  <a:gd name="connsiteY4" fmla="*/ 510308 h 510308"/>
                  <a:gd name="connsiteX0" fmla="*/ 0 w 444610"/>
                  <a:gd name="connsiteY0" fmla="*/ 510308 h 658492"/>
                  <a:gd name="connsiteX1" fmla="*/ 62538 w 444610"/>
                  <a:gd name="connsiteY1" fmla="*/ 0 h 658492"/>
                  <a:gd name="connsiteX2" fmla="*/ 401635 w 444610"/>
                  <a:gd name="connsiteY2" fmla="*/ 0 h 658492"/>
                  <a:gd name="connsiteX3" fmla="*/ 444610 w 444610"/>
                  <a:gd name="connsiteY3" fmla="*/ 658492 h 658492"/>
                  <a:gd name="connsiteX4" fmla="*/ 0 w 444610"/>
                  <a:gd name="connsiteY4" fmla="*/ 510308 h 658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4610" h="658492">
                    <a:moveTo>
                      <a:pt x="0" y="510308"/>
                    </a:moveTo>
                    <a:lnTo>
                      <a:pt x="62538" y="0"/>
                    </a:lnTo>
                    <a:lnTo>
                      <a:pt x="401635" y="0"/>
                    </a:lnTo>
                    <a:lnTo>
                      <a:pt x="444610" y="658492"/>
                    </a:lnTo>
                    <a:lnTo>
                      <a:pt x="0" y="51030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70" name="台形 869">
              <a:extLst>
                <a:ext uri="{FF2B5EF4-FFF2-40B4-BE49-F238E27FC236}">
                  <a16:creationId xmlns:a16="http://schemas.microsoft.com/office/drawing/2014/main" id="{521F9E8B-4EF5-4382-BE10-F1FD97301FEB}"/>
                </a:ext>
              </a:extLst>
            </p:cNvPr>
            <p:cNvSpPr/>
            <p:nvPr/>
          </p:nvSpPr>
          <p:spPr>
            <a:xfrm>
              <a:off x="1482573" y="4497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0581FF98-7524-4BA8-BB65-E06E5FCAE281}"/>
                </a:ext>
              </a:extLst>
            </p:cNvPr>
            <p:cNvGrpSpPr/>
            <p:nvPr/>
          </p:nvGrpSpPr>
          <p:grpSpPr>
            <a:xfrm>
              <a:off x="934875" y="3345072"/>
              <a:ext cx="1286386" cy="1247287"/>
              <a:chOff x="380071" y="1415664"/>
              <a:chExt cx="1286386" cy="1247287"/>
            </a:xfrm>
          </p:grpSpPr>
          <p:sp>
            <p:nvSpPr>
              <p:cNvPr id="650" name="楕円 1">
                <a:extLst>
                  <a:ext uri="{FF2B5EF4-FFF2-40B4-BE49-F238E27FC236}">
                    <a16:creationId xmlns:a16="http://schemas.microsoft.com/office/drawing/2014/main" id="{9E4AAFF9-D23D-48B8-9B3E-75E4586EC604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四角形: 角を丸くする 650">
                <a:extLst>
                  <a:ext uri="{FF2B5EF4-FFF2-40B4-BE49-F238E27FC236}">
                    <a16:creationId xmlns:a16="http://schemas.microsoft.com/office/drawing/2014/main" id="{2AF7329D-D266-48EC-89D6-61ACE6FF90A0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正方形/長方形 11">
                <a:extLst>
                  <a:ext uri="{FF2B5EF4-FFF2-40B4-BE49-F238E27FC236}">
                    <a16:creationId xmlns:a16="http://schemas.microsoft.com/office/drawing/2014/main" id="{622F2537-9B23-46F1-8D48-895A43A6FB4A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14">
                <a:extLst>
                  <a:ext uri="{FF2B5EF4-FFF2-40B4-BE49-F238E27FC236}">
                    <a16:creationId xmlns:a16="http://schemas.microsoft.com/office/drawing/2014/main" id="{45C387AB-FB1B-4F1A-99F7-97EB20C45D66}"/>
                  </a:ext>
                </a:extLst>
              </p:cNvPr>
              <p:cNvSpPr/>
              <p:nvPr/>
            </p:nvSpPr>
            <p:spPr>
              <a:xfrm rot="20700000">
                <a:off x="597507" y="2319644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033CDD29-AEE6-46BA-A544-5B9B0627AFF5}"/>
                  </a:ext>
                </a:extLst>
              </p:cNvPr>
              <p:cNvSpPr/>
              <p:nvPr/>
            </p:nvSpPr>
            <p:spPr>
              <a:xfrm rot="20700000">
                <a:off x="628135" y="23314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月 655">
                <a:extLst>
                  <a:ext uri="{FF2B5EF4-FFF2-40B4-BE49-F238E27FC236}">
                    <a16:creationId xmlns:a16="http://schemas.microsoft.com/office/drawing/2014/main" id="{F874B372-08D0-4645-9C7E-D0748B869E5D}"/>
                  </a:ext>
                </a:extLst>
              </p:cNvPr>
              <p:cNvSpPr/>
              <p:nvPr/>
            </p:nvSpPr>
            <p:spPr>
              <a:xfrm rot="54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727A819D-6FC7-45CD-9CB5-26BB4C5B75EA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64D71058-5F28-4195-B8EA-6AFB2AB94FBA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D80F3DF0-034B-488A-9496-25802A0C57F2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9E1834B1-FE40-4579-B77B-E083A9E47B0B}"/>
                </a:ext>
              </a:extLst>
            </p:cNvPr>
            <p:cNvGrpSpPr/>
            <p:nvPr/>
          </p:nvGrpSpPr>
          <p:grpSpPr>
            <a:xfrm>
              <a:off x="-120906" y="4955510"/>
              <a:ext cx="2955511" cy="1818452"/>
              <a:chOff x="-120906" y="1221710"/>
              <a:chExt cx="2955511" cy="1818452"/>
            </a:xfrm>
          </p:grpSpPr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097BB8C0-0293-407E-AB5B-B467EC11724C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665" name="星: 32 pt 664">
                  <a:extLst>
                    <a:ext uri="{FF2B5EF4-FFF2-40B4-BE49-F238E27FC236}">
                      <a16:creationId xmlns:a16="http://schemas.microsoft.com/office/drawing/2014/main" id="{B1A79D74-D415-4818-B43F-9BC05A47081A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星: 32 pt 665">
                  <a:extLst>
                    <a:ext uri="{FF2B5EF4-FFF2-40B4-BE49-F238E27FC236}">
                      <a16:creationId xmlns:a16="http://schemas.microsoft.com/office/drawing/2014/main" id="{149C0257-138A-4418-866F-D07AE5868BBA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円: 塗りつぶしなし 666">
                  <a:extLst>
                    <a:ext uri="{FF2B5EF4-FFF2-40B4-BE49-F238E27FC236}">
                      <a16:creationId xmlns:a16="http://schemas.microsoft.com/office/drawing/2014/main" id="{D7652046-91DF-4AB2-943D-FC150500DB90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円: 塗りつぶしなし 667">
                  <a:extLst>
                    <a:ext uri="{FF2B5EF4-FFF2-40B4-BE49-F238E27FC236}">
                      <a16:creationId xmlns:a16="http://schemas.microsoft.com/office/drawing/2014/main" id="{AAEF869B-4793-4FDF-8337-25F59E695E6D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アーチ 668">
                  <a:extLst>
                    <a:ext uri="{FF2B5EF4-FFF2-40B4-BE49-F238E27FC236}">
                      <a16:creationId xmlns:a16="http://schemas.microsoft.com/office/drawing/2014/main" id="{C489E0DF-BC25-4984-B074-6E15569F72EC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D7A81452-D02C-4093-B6C1-C76D0694202B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円: 塗りつぶしなし 670">
                  <a:extLst>
                    <a:ext uri="{FF2B5EF4-FFF2-40B4-BE49-F238E27FC236}">
                      <a16:creationId xmlns:a16="http://schemas.microsoft.com/office/drawing/2014/main" id="{B584E2B4-ED07-4E38-B8B1-570574529292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円: 塗りつぶしなし 671">
                  <a:extLst>
                    <a:ext uri="{FF2B5EF4-FFF2-40B4-BE49-F238E27FC236}">
                      <a16:creationId xmlns:a16="http://schemas.microsoft.com/office/drawing/2014/main" id="{C3C7EE6A-3E98-4E77-A22A-C56CD83FAA1B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四角形: 角を丸くする 672">
                  <a:extLst>
                    <a:ext uri="{FF2B5EF4-FFF2-40B4-BE49-F238E27FC236}">
                      <a16:creationId xmlns:a16="http://schemas.microsoft.com/office/drawing/2014/main" id="{CFA6F3CA-3723-4BAF-8DD7-279F2A2DDEF1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四角形: 上の 2 つの角を丸める 673">
                  <a:extLst>
                    <a:ext uri="{FF2B5EF4-FFF2-40B4-BE49-F238E27FC236}">
                      <a16:creationId xmlns:a16="http://schemas.microsoft.com/office/drawing/2014/main" id="{E591AD40-451E-4FEB-8C0E-2A2AFA6492ED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台形 674">
                  <a:extLst>
                    <a:ext uri="{FF2B5EF4-FFF2-40B4-BE49-F238E27FC236}">
                      <a16:creationId xmlns:a16="http://schemas.microsoft.com/office/drawing/2014/main" id="{82761014-604B-4FFE-9D44-846C849E105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アーチ 675">
                  <a:extLst>
                    <a:ext uri="{FF2B5EF4-FFF2-40B4-BE49-F238E27FC236}">
                      <a16:creationId xmlns:a16="http://schemas.microsoft.com/office/drawing/2014/main" id="{1FF98D61-3DB4-4F77-AD0A-193FDF3940AE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7" name="四角形: 角を丸くする 676">
                  <a:extLst>
                    <a:ext uri="{FF2B5EF4-FFF2-40B4-BE49-F238E27FC236}">
                      <a16:creationId xmlns:a16="http://schemas.microsoft.com/office/drawing/2014/main" id="{897A4BD9-7CF5-4918-8883-7383608F4834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楕円 677">
                  <a:extLst>
                    <a:ext uri="{FF2B5EF4-FFF2-40B4-BE49-F238E27FC236}">
                      <a16:creationId xmlns:a16="http://schemas.microsoft.com/office/drawing/2014/main" id="{818621DF-A07F-435B-8166-D04894F08F7E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FF268BD6-D37B-497E-832B-CF693869A8F1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0C444956-9893-4C86-9ACA-CFFF421346C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楕円 663">
                  <a:extLst>
                    <a:ext uri="{FF2B5EF4-FFF2-40B4-BE49-F238E27FC236}">
                      <a16:creationId xmlns:a16="http://schemas.microsoft.com/office/drawing/2014/main" id="{33017A89-5B13-4929-8CFB-87FCA3C6FD9F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D8BBF69A-BC61-4369-93DE-7F922CD462BF}"/>
                </a:ext>
              </a:extLst>
            </p:cNvPr>
            <p:cNvGrpSpPr/>
            <p:nvPr/>
          </p:nvGrpSpPr>
          <p:grpSpPr>
            <a:xfrm>
              <a:off x="601752" y="4615348"/>
              <a:ext cx="652877" cy="334322"/>
              <a:chOff x="671569" y="862641"/>
              <a:chExt cx="683016" cy="349755"/>
            </a:xfrm>
          </p:grpSpPr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0D8FBC17-2F66-4348-9AB2-010FCF8B52A6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四角形: 角を丸くする 688">
                <a:extLst>
                  <a:ext uri="{FF2B5EF4-FFF2-40B4-BE49-F238E27FC236}">
                    <a16:creationId xmlns:a16="http://schemas.microsoft.com/office/drawing/2014/main" id="{276120C2-45DD-4761-9893-19482164D988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四角形: 角を丸くする 689">
                <a:extLst>
                  <a:ext uri="{FF2B5EF4-FFF2-40B4-BE49-F238E27FC236}">
                    <a16:creationId xmlns:a16="http://schemas.microsoft.com/office/drawing/2014/main" id="{E05C3759-6F37-4F77-8982-5B48E076914D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66" name="四角形: 上の 2 つの角を丸める 36">
              <a:extLst>
                <a:ext uri="{FF2B5EF4-FFF2-40B4-BE49-F238E27FC236}">
                  <a16:creationId xmlns:a16="http://schemas.microsoft.com/office/drawing/2014/main" id="{DE407ADB-4F4D-42E7-9C85-4C9690359012}"/>
                </a:ext>
              </a:extLst>
            </p:cNvPr>
            <p:cNvSpPr/>
            <p:nvPr/>
          </p:nvSpPr>
          <p:spPr>
            <a:xfrm rot="2700000">
              <a:off x="1310896" y="47796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8" name="フリーフォーム: 図形 867">
              <a:extLst>
                <a:ext uri="{FF2B5EF4-FFF2-40B4-BE49-F238E27FC236}">
                  <a16:creationId xmlns:a16="http://schemas.microsoft.com/office/drawing/2014/main" id="{878E195F-DA1A-4BE1-8019-D733DAC25FFB}"/>
                </a:ext>
              </a:extLst>
            </p:cNvPr>
            <p:cNvSpPr/>
            <p:nvPr/>
          </p:nvSpPr>
          <p:spPr>
            <a:xfrm>
              <a:off x="935672" y="4621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2" name="四角形: 上の 2 つの角を丸める 871">
              <a:extLst>
                <a:ext uri="{FF2B5EF4-FFF2-40B4-BE49-F238E27FC236}">
                  <a16:creationId xmlns:a16="http://schemas.microsoft.com/office/drawing/2014/main" id="{251AB96F-B6A8-47A9-9ABD-3371D446D20F}"/>
                </a:ext>
              </a:extLst>
            </p:cNvPr>
            <p:cNvSpPr/>
            <p:nvPr/>
          </p:nvSpPr>
          <p:spPr>
            <a:xfrm>
              <a:off x="1335900" y="4677372"/>
              <a:ext cx="517944" cy="894753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4" name="フリーフォーム: 図形 873">
              <a:extLst>
                <a:ext uri="{FF2B5EF4-FFF2-40B4-BE49-F238E27FC236}">
                  <a16:creationId xmlns:a16="http://schemas.microsoft.com/office/drawing/2014/main" id="{3570DE42-C0A2-408B-9EE6-DF18BD1658DE}"/>
                </a:ext>
              </a:extLst>
            </p:cNvPr>
            <p:cNvSpPr/>
            <p:nvPr/>
          </p:nvSpPr>
          <p:spPr>
            <a:xfrm rot="8100000">
              <a:off x="1139549" y="4722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6" name="四角形: 上の 2 つの角を丸める 36">
              <a:extLst>
                <a:ext uri="{FF2B5EF4-FFF2-40B4-BE49-F238E27FC236}">
                  <a16:creationId xmlns:a16="http://schemas.microsoft.com/office/drawing/2014/main" id="{CBC31B51-B1A5-4E85-AFF2-68D87F446DBD}"/>
                </a:ext>
              </a:extLst>
            </p:cNvPr>
            <p:cNvSpPr/>
            <p:nvPr/>
          </p:nvSpPr>
          <p:spPr>
            <a:xfrm rot="2700000">
              <a:off x="1436794" y="48047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8" name="四角形: 上の 2 つの角を丸める 877">
              <a:extLst>
                <a:ext uri="{FF2B5EF4-FFF2-40B4-BE49-F238E27FC236}">
                  <a16:creationId xmlns:a16="http://schemas.microsoft.com/office/drawing/2014/main" id="{99D12E22-9CA9-499F-9D9E-C217E683C5B7}"/>
                </a:ext>
              </a:extLst>
            </p:cNvPr>
            <p:cNvSpPr/>
            <p:nvPr/>
          </p:nvSpPr>
          <p:spPr>
            <a:xfrm>
              <a:off x="927471" y="4588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99" name="グループ化 898">
              <a:extLst>
                <a:ext uri="{FF2B5EF4-FFF2-40B4-BE49-F238E27FC236}">
                  <a16:creationId xmlns:a16="http://schemas.microsoft.com/office/drawing/2014/main" id="{111928EC-3C3E-41DE-974F-89F0FF1C525F}"/>
                </a:ext>
              </a:extLst>
            </p:cNvPr>
            <p:cNvGrpSpPr/>
            <p:nvPr/>
          </p:nvGrpSpPr>
          <p:grpSpPr>
            <a:xfrm rot="900000">
              <a:off x="1168542" y="6131139"/>
              <a:ext cx="262583" cy="432734"/>
              <a:chOff x="1213593" y="2419137"/>
              <a:chExt cx="262583" cy="432734"/>
            </a:xfrm>
          </p:grpSpPr>
          <p:sp>
            <p:nvSpPr>
              <p:cNvPr id="900" name="四角形: 上の 2 つの角を丸める 899">
                <a:extLst>
                  <a:ext uri="{FF2B5EF4-FFF2-40B4-BE49-F238E27FC236}">
                    <a16:creationId xmlns:a16="http://schemas.microsoft.com/office/drawing/2014/main" id="{60301AA9-73BF-49C9-9A3C-4E2F73FE42C1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四角形: 上の 2 つの角を丸める 900">
                <a:extLst>
                  <a:ext uri="{FF2B5EF4-FFF2-40B4-BE49-F238E27FC236}">
                    <a16:creationId xmlns:a16="http://schemas.microsoft.com/office/drawing/2014/main" id="{07D1FCE4-5019-44A5-B78D-24A3F250486B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24DC989F-B308-4F99-8E38-E24BA8281F81}"/>
                </a:ext>
              </a:extLst>
            </p:cNvPr>
            <p:cNvSpPr/>
            <p:nvPr/>
          </p:nvSpPr>
          <p:spPr>
            <a:xfrm>
              <a:off x="1077728" y="3859994"/>
              <a:ext cx="201319" cy="10066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982A198E-6136-47B8-8FD5-3B0F205A67C8}"/>
              </a:ext>
            </a:extLst>
          </p:cNvPr>
          <p:cNvGrpSpPr/>
          <p:nvPr/>
        </p:nvGrpSpPr>
        <p:grpSpPr>
          <a:xfrm>
            <a:off x="3902250" y="3849997"/>
            <a:ext cx="2215480" cy="2538358"/>
            <a:chOff x="3165219" y="3387722"/>
            <a:chExt cx="2955511" cy="3386240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9B65653B-C87E-474E-BAAD-B6F757FC595A}"/>
                </a:ext>
              </a:extLst>
            </p:cNvPr>
            <p:cNvGrpSpPr/>
            <p:nvPr/>
          </p:nvGrpSpPr>
          <p:grpSpPr>
            <a:xfrm>
              <a:off x="4595813" y="5338679"/>
              <a:ext cx="981610" cy="1369164"/>
              <a:chOff x="4595813" y="5338679"/>
              <a:chExt cx="981610" cy="1369164"/>
            </a:xfrm>
          </p:grpSpPr>
          <p:sp>
            <p:nvSpPr>
              <p:cNvPr id="32" name="台形 31">
                <a:extLst>
                  <a:ext uri="{FF2B5EF4-FFF2-40B4-BE49-F238E27FC236}">
                    <a16:creationId xmlns:a16="http://schemas.microsoft.com/office/drawing/2014/main" id="{0C325B2F-B46C-44A4-8E96-49AD56281776}"/>
                  </a:ext>
                </a:extLst>
              </p:cNvPr>
              <p:cNvSpPr/>
              <p:nvPr/>
            </p:nvSpPr>
            <p:spPr>
              <a:xfrm rot="10800000">
                <a:off x="4761940" y="5945621"/>
                <a:ext cx="219233" cy="607770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F7F59626-1864-4266-9B87-E8AF4CB7A92F}"/>
                  </a:ext>
                </a:extLst>
              </p:cNvPr>
              <p:cNvSpPr/>
              <p:nvPr/>
            </p:nvSpPr>
            <p:spPr>
              <a:xfrm>
                <a:off x="4595813" y="6512489"/>
                <a:ext cx="376892" cy="195354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台形 35">
                <a:extLst>
                  <a:ext uri="{FF2B5EF4-FFF2-40B4-BE49-F238E27FC236}">
                    <a16:creationId xmlns:a16="http://schemas.microsoft.com/office/drawing/2014/main" id="{47AFFD58-4357-4793-8FF5-FF59DB8FD957}"/>
                  </a:ext>
                </a:extLst>
              </p:cNvPr>
              <p:cNvSpPr/>
              <p:nvPr/>
            </p:nvSpPr>
            <p:spPr>
              <a:xfrm rot="10800000">
                <a:off x="4633962" y="5506408"/>
                <a:ext cx="449022" cy="939617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24C1CB88-552D-4ACB-82E8-68657DC0E2E6}"/>
                  </a:ext>
                </a:extLst>
              </p:cNvPr>
              <p:cNvSpPr/>
              <p:nvPr/>
            </p:nvSpPr>
            <p:spPr>
              <a:xfrm rot="9000000">
                <a:off x="5174633" y="5879895"/>
                <a:ext cx="219233" cy="607769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6495F4E8-1A11-489E-9E47-9274574ACDEC}"/>
                  </a:ext>
                </a:extLst>
              </p:cNvPr>
              <p:cNvSpPr/>
              <p:nvPr/>
            </p:nvSpPr>
            <p:spPr>
              <a:xfrm rot="19800000">
                <a:off x="5200531" y="6442093"/>
                <a:ext cx="376892" cy="195354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台形 832">
                <a:extLst>
                  <a:ext uri="{FF2B5EF4-FFF2-40B4-BE49-F238E27FC236}">
                    <a16:creationId xmlns:a16="http://schemas.microsoft.com/office/drawing/2014/main" id="{AD4232A6-F140-4987-9FED-AE5B6984FF58}"/>
                  </a:ext>
                </a:extLst>
              </p:cNvPr>
              <p:cNvSpPr/>
              <p:nvPr/>
            </p:nvSpPr>
            <p:spPr>
              <a:xfrm rot="9000000">
                <a:off x="4896205" y="5338679"/>
                <a:ext cx="440088" cy="1088438"/>
              </a:xfrm>
              <a:custGeom>
                <a:avLst/>
                <a:gdLst>
                  <a:gd name="connsiteX0" fmla="*/ 0 w 449021"/>
                  <a:gd name="connsiteY0" fmla="*/ 939616 h 939616"/>
                  <a:gd name="connsiteX1" fmla="*/ 60497 w 449021"/>
                  <a:gd name="connsiteY1" fmla="*/ 0 h 939616"/>
                  <a:gd name="connsiteX2" fmla="*/ 388524 w 449021"/>
                  <a:gd name="connsiteY2" fmla="*/ 0 h 939616"/>
                  <a:gd name="connsiteX3" fmla="*/ 449021 w 449021"/>
                  <a:gd name="connsiteY3" fmla="*/ 939616 h 939616"/>
                  <a:gd name="connsiteX4" fmla="*/ 0 w 449021"/>
                  <a:gd name="connsiteY4" fmla="*/ 939616 h 939616"/>
                  <a:gd name="connsiteX0" fmla="*/ 0 w 440088"/>
                  <a:gd name="connsiteY0" fmla="*/ 939616 h 1088438"/>
                  <a:gd name="connsiteX1" fmla="*/ 60497 w 440088"/>
                  <a:gd name="connsiteY1" fmla="*/ 0 h 1088438"/>
                  <a:gd name="connsiteX2" fmla="*/ 388524 w 440088"/>
                  <a:gd name="connsiteY2" fmla="*/ 0 h 1088438"/>
                  <a:gd name="connsiteX3" fmla="*/ 440088 w 440088"/>
                  <a:gd name="connsiteY3" fmla="*/ 1088438 h 1088438"/>
                  <a:gd name="connsiteX4" fmla="*/ 0 w 440088"/>
                  <a:gd name="connsiteY4" fmla="*/ 939616 h 1088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0088" h="1088438">
                    <a:moveTo>
                      <a:pt x="0" y="939616"/>
                    </a:moveTo>
                    <a:lnTo>
                      <a:pt x="60497" y="0"/>
                    </a:lnTo>
                    <a:lnTo>
                      <a:pt x="388524" y="0"/>
                    </a:lnTo>
                    <a:lnTo>
                      <a:pt x="440088" y="1088438"/>
                    </a:lnTo>
                    <a:lnTo>
                      <a:pt x="0" y="93961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9" name="フリーフォーム: 図形 638">
              <a:extLst>
                <a:ext uri="{FF2B5EF4-FFF2-40B4-BE49-F238E27FC236}">
                  <a16:creationId xmlns:a16="http://schemas.microsoft.com/office/drawing/2014/main" id="{7BA8200C-B631-4EDF-B5D2-4ADF8FEA96A2}"/>
                </a:ext>
              </a:extLst>
            </p:cNvPr>
            <p:cNvSpPr/>
            <p:nvPr/>
          </p:nvSpPr>
          <p:spPr>
            <a:xfrm>
              <a:off x="4221797" y="4621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台形 639">
              <a:extLst>
                <a:ext uri="{FF2B5EF4-FFF2-40B4-BE49-F238E27FC236}">
                  <a16:creationId xmlns:a16="http://schemas.microsoft.com/office/drawing/2014/main" id="{91194F58-A077-42E6-8418-C1697A94B4F1}"/>
                </a:ext>
              </a:extLst>
            </p:cNvPr>
            <p:cNvSpPr/>
            <p:nvPr/>
          </p:nvSpPr>
          <p:spPr>
            <a:xfrm rot="18900000">
              <a:off x="4467750" y="47184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台形 693">
              <a:extLst>
                <a:ext uri="{FF2B5EF4-FFF2-40B4-BE49-F238E27FC236}">
                  <a16:creationId xmlns:a16="http://schemas.microsoft.com/office/drawing/2014/main" id="{FE662BCC-0066-4B59-B569-91BB54DF0AF9}"/>
                </a:ext>
              </a:extLst>
            </p:cNvPr>
            <p:cNvSpPr/>
            <p:nvPr/>
          </p:nvSpPr>
          <p:spPr>
            <a:xfrm>
              <a:off x="4768698" y="4497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5" name="グループ化 694">
              <a:extLst>
                <a:ext uri="{FF2B5EF4-FFF2-40B4-BE49-F238E27FC236}">
                  <a16:creationId xmlns:a16="http://schemas.microsoft.com/office/drawing/2014/main" id="{4A2AE622-6A4A-49FB-846B-9F705544715C}"/>
                </a:ext>
              </a:extLst>
            </p:cNvPr>
            <p:cNvGrpSpPr/>
            <p:nvPr/>
          </p:nvGrpSpPr>
          <p:grpSpPr>
            <a:xfrm>
              <a:off x="3165219" y="4955510"/>
              <a:ext cx="2955511" cy="1818452"/>
              <a:chOff x="3165219" y="1221710"/>
              <a:chExt cx="2955511" cy="1818452"/>
            </a:xfrm>
          </p:grpSpPr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8C0AEBA9-7E5E-420D-8F91-46EDCAB4BDC8}"/>
                  </a:ext>
                </a:extLst>
              </p:cNvPr>
              <p:cNvGrpSpPr/>
              <p:nvPr/>
            </p:nvGrpSpPr>
            <p:grpSpPr>
              <a:xfrm flipH="1">
                <a:off x="316521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700" name="星: 32 pt 699">
                  <a:extLst>
                    <a:ext uri="{FF2B5EF4-FFF2-40B4-BE49-F238E27FC236}">
                      <a16:creationId xmlns:a16="http://schemas.microsoft.com/office/drawing/2014/main" id="{7722BA72-3049-446F-B31A-321AD1218FAF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星: 32 pt 700">
                  <a:extLst>
                    <a:ext uri="{FF2B5EF4-FFF2-40B4-BE49-F238E27FC236}">
                      <a16:creationId xmlns:a16="http://schemas.microsoft.com/office/drawing/2014/main" id="{95788859-6E12-4124-8758-5B293318243A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円: 塗りつぶしなし 701">
                  <a:extLst>
                    <a:ext uri="{FF2B5EF4-FFF2-40B4-BE49-F238E27FC236}">
                      <a16:creationId xmlns:a16="http://schemas.microsoft.com/office/drawing/2014/main" id="{4B37F5AE-C387-4D1D-AAA9-5BCCA2AE66BE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円: 塗りつぶしなし 702">
                  <a:extLst>
                    <a:ext uri="{FF2B5EF4-FFF2-40B4-BE49-F238E27FC236}">
                      <a16:creationId xmlns:a16="http://schemas.microsoft.com/office/drawing/2014/main" id="{157267E6-D524-43D2-B95E-79C23B1D5594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アーチ 703">
                  <a:extLst>
                    <a:ext uri="{FF2B5EF4-FFF2-40B4-BE49-F238E27FC236}">
                      <a16:creationId xmlns:a16="http://schemas.microsoft.com/office/drawing/2014/main" id="{6A861C13-E12C-4E22-810B-1362C74D1EA6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45328DF7-7DFB-4D2D-AB91-C8BDDB4103C9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円: 塗りつぶしなし 705">
                  <a:extLst>
                    <a:ext uri="{FF2B5EF4-FFF2-40B4-BE49-F238E27FC236}">
                      <a16:creationId xmlns:a16="http://schemas.microsoft.com/office/drawing/2014/main" id="{5C68EE54-B4E0-411A-891A-66E6127A78A6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円: 塗りつぶしなし 706">
                  <a:extLst>
                    <a:ext uri="{FF2B5EF4-FFF2-40B4-BE49-F238E27FC236}">
                      <a16:creationId xmlns:a16="http://schemas.microsoft.com/office/drawing/2014/main" id="{3BE97375-A554-487F-8911-17B44EE6CA95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四角形: 角を丸くする 707">
                  <a:extLst>
                    <a:ext uri="{FF2B5EF4-FFF2-40B4-BE49-F238E27FC236}">
                      <a16:creationId xmlns:a16="http://schemas.microsoft.com/office/drawing/2014/main" id="{2912267C-255D-45B6-99D1-61FBFB7685AD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9" name="四角形: 上の 2 つの角を丸める 708">
                  <a:extLst>
                    <a:ext uri="{FF2B5EF4-FFF2-40B4-BE49-F238E27FC236}">
                      <a16:creationId xmlns:a16="http://schemas.microsoft.com/office/drawing/2014/main" id="{5881434C-56C5-433E-B897-CFC40300C645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台形 709">
                  <a:extLst>
                    <a:ext uri="{FF2B5EF4-FFF2-40B4-BE49-F238E27FC236}">
                      <a16:creationId xmlns:a16="http://schemas.microsoft.com/office/drawing/2014/main" id="{A5FCD70C-9ED1-4BB5-AC02-F147431547A4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アーチ 710">
                  <a:extLst>
                    <a:ext uri="{FF2B5EF4-FFF2-40B4-BE49-F238E27FC236}">
                      <a16:creationId xmlns:a16="http://schemas.microsoft.com/office/drawing/2014/main" id="{8CE932E1-142C-40F6-9F73-4C829A5A0999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2" name="四角形: 角を丸くする 711">
                  <a:extLst>
                    <a:ext uri="{FF2B5EF4-FFF2-40B4-BE49-F238E27FC236}">
                      <a16:creationId xmlns:a16="http://schemas.microsoft.com/office/drawing/2014/main" id="{3582E284-8E4F-4657-9FB3-3CEC19859189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楕円 712">
                  <a:extLst>
                    <a:ext uri="{FF2B5EF4-FFF2-40B4-BE49-F238E27FC236}">
                      <a16:creationId xmlns:a16="http://schemas.microsoft.com/office/drawing/2014/main" id="{46BC5AD3-F1C4-48A6-85C2-DD80FFF7BEDE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8ED1743D-4B81-4634-B8CC-6B23105745A1}"/>
                  </a:ext>
                </a:extLst>
              </p:cNvPr>
              <p:cNvGrpSpPr/>
              <p:nvPr/>
            </p:nvGrpSpPr>
            <p:grpSpPr>
              <a:xfrm>
                <a:off x="436732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FFDE1CE1-CB02-43F8-AABD-875FC68FD2B6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楕円 698">
                  <a:extLst>
                    <a:ext uri="{FF2B5EF4-FFF2-40B4-BE49-F238E27FC236}">
                      <a16:creationId xmlns:a16="http://schemas.microsoft.com/office/drawing/2014/main" id="{E8D7BB66-5419-45A8-AF0A-66A3F215F84C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22" name="グループ化 721">
              <a:extLst>
                <a:ext uri="{FF2B5EF4-FFF2-40B4-BE49-F238E27FC236}">
                  <a16:creationId xmlns:a16="http://schemas.microsoft.com/office/drawing/2014/main" id="{DF69E992-D0E5-4005-8C31-AD3E10A661B0}"/>
                </a:ext>
              </a:extLst>
            </p:cNvPr>
            <p:cNvGrpSpPr/>
            <p:nvPr/>
          </p:nvGrpSpPr>
          <p:grpSpPr>
            <a:xfrm>
              <a:off x="3887877" y="4615348"/>
              <a:ext cx="652877" cy="334322"/>
              <a:chOff x="671569" y="862641"/>
              <a:chExt cx="683016" cy="349755"/>
            </a:xfrm>
          </p:grpSpPr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8FC8E5CE-2D90-4462-8EE1-08CCEEFEB6CD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四角形: 角を丸くする 723">
                <a:extLst>
                  <a:ext uri="{FF2B5EF4-FFF2-40B4-BE49-F238E27FC236}">
                    <a16:creationId xmlns:a16="http://schemas.microsoft.com/office/drawing/2014/main" id="{8433B75A-8344-4788-A74A-1B3F09C07AEC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四角形: 角を丸くする 724">
                <a:extLst>
                  <a:ext uri="{FF2B5EF4-FFF2-40B4-BE49-F238E27FC236}">
                    <a16:creationId xmlns:a16="http://schemas.microsoft.com/office/drawing/2014/main" id="{3FF8F8AE-9B6A-49CE-9E66-A076B96C6843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F515BAE8-1697-4B11-B669-1DD45B9C0F42}"/>
                </a:ext>
              </a:extLst>
            </p:cNvPr>
            <p:cNvSpPr/>
            <p:nvPr/>
          </p:nvSpPr>
          <p:spPr>
            <a:xfrm rot="8100000">
              <a:off x="4425674" y="4722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27" name="四角形: 上の 2 つの角を丸める 726">
              <a:extLst>
                <a:ext uri="{FF2B5EF4-FFF2-40B4-BE49-F238E27FC236}">
                  <a16:creationId xmlns:a16="http://schemas.microsoft.com/office/drawing/2014/main" id="{3408C309-201C-4672-A4B3-D5D41A753C77}"/>
                </a:ext>
              </a:extLst>
            </p:cNvPr>
            <p:cNvSpPr/>
            <p:nvPr/>
          </p:nvSpPr>
          <p:spPr>
            <a:xfrm>
              <a:off x="4213596" y="4588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68" name="グループ化 767">
              <a:extLst>
                <a:ext uri="{FF2B5EF4-FFF2-40B4-BE49-F238E27FC236}">
                  <a16:creationId xmlns:a16="http://schemas.microsoft.com/office/drawing/2014/main" id="{F1F27441-C023-4825-93B3-AD0435332FF1}"/>
                </a:ext>
              </a:extLst>
            </p:cNvPr>
            <p:cNvGrpSpPr/>
            <p:nvPr/>
          </p:nvGrpSpPr>
          <p:grpSpPr>
            <a:xfrm rot="900000">
              <a:off x="4257389" y="3387722"/>
              <a:ext cx="1155656" cy="1207393"/>
              <a:chOff x="2111676" y="6083742"/>
              <a:chExt cx="1155656" cy="1207393"/>
            </a:xfrm>
          </p:grpSpPr>
          <p:sp>
            <p:nvSpPr>
              <p:cNvPr id="769" name="楕円 1">
                <a:extLst>
                  <a:ext uri="{FF2B5EF4-FFF2-40B4-BE49-F238E27FC236}">
                    <a16:creationId xmlns:a16="http://schemas.microsoft.com/office/drawing/2014/main" id="{F119B375-0058-43CA-AB6B-8456F0FFBD65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四角形: 角を丸くする 769">
                <a:extLst>
                  <a:ext uri="{FF2B5EF4-FFF2-40B4-BE49-F238E27FC236}">
                    <a16:creationId xmlns:a16="http://schemas.microsoft.com/office/drawing/2014/main" id="{7139DEEF-3DAE-4410-ACC4-53C111F2C65D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楕円 14">
                <a:extLst>
                  <a:ext uri="{FF2B5EF4-FFF2-40B4-BE49-F238E27FC236}">
                    <a16:creationId xmlns:a16="http://schemas.microsoft.com/office/drawing/2014/main" id="{4321BDF6-1580-42E2-9769-DF35F3B02CFD}"/>
                  </a:ext>
                </a:extLst>
              </p:cNvPr>
              <p:cNvSpPr/>
              <p:nvPr/>
            </p:nvSpPr>
            <p:spPr>
              <a:xfrm rot="20052697">
                <a:off x="2353084" y="700764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E6D3EC53-E04D-4460-932B-E381CB6F76E4}"/>
                  </a:ext>
                </a:extLst>
              </p:cNvPr>
              <p:cNvSpPr/>
              <p:nvPr/>
            </p:nvSpPr>
            <p:spPr>
              <a:xfrm rot="20052697">
                <a:off x="2384157" y="701639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32E3E01A-0E27-413A-BBA9-10DBDC3696DE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2F525A89-8403-4CDC-9FC0-BC1B4D08A5FF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99A9CADA-9836-4703-994F-BEBDCCA599C1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8647D098-A296-4346-99A3-B3C34A8D40BE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楕円 216">
                <a:extLst>
                  <a:ext uri="{FF2B5EF4-FFF2-40B4-BE49-F238E27FC236}">
                    <a16:creationId xmlns:a16="http://schemas.microsoft.com/office/drawing/2014/main" id="{C0EBEDDE-DDA4-4BF6-8854-48F91B830355}"/>
                  </a:ext>
                </a:extLst>
              </p:cNvPr>
              <p:cNvSpPr/>
              <p:nvPr/>
            </p:nvSpPr>
            <p:spPr>
              <a:xfrm rot="20952697">
                <a:off x="2167172" y="6540699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6" name="四角形: 上の 2 つの角を丸める 885">
              <a:extLst>
                <a:ext uri="{FF2B5EF4-FFF2-40B4-BE49-F238E27FC236}">
                  <a16:creationId xmlns:a16="http://schemas.microsoft.com/office/drawing/2014/main" id="{D3F335D2-B594-4AE3-88DA-90826B5F7A86}"/>
                </a:ext>
              </a:extLst>
            </p:cNvPr>
            <p:cNvSpPr/>
            <p:nvPr/>
          </p:nvSpPr>
          <p:spPr>
            <a:xfrm>
              <a:off x="4622025" y="46773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BF9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8" name="フリーフォーム: 図形 887">
              <a:extLst>
                <a:ext uri="{FF2B5EF4-FFF2-40B4-BE49-F238E27FC236}">
                  <a16:creationId xmlns:a16="http://schemas.microsoft.com/office/drawing/2014/main" id="{338A0880-950E-46D3-AC36-6BF94F44574E}"/>
                </a:ext>
              </a:extLst>
            </p:cNvPr>
            <p:cNvSpPr/>
            <p:nvPr/>
          </p:nvSpPr>
          <p:spPr>
            <a:xfrm>
              <a:off x="4424363" y="47886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BF9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2" name="グループ化 901">
              <a:extLst>
                <a:ext uri="{FF2B5EF4-FFF2-40B4-BE49-F238E27FC236}">
                  <a16:creationId xmlns:a16="http://schemas.microsoft.com/office/drawing/2014/main" id="{B6597365-3304-4175-8637-991EE673F873}"/>
                </a:ext>
              </a:extLst>
            </p:cNvPr>
            <p:cNvGrpSpPr/>
            <p:nvPr/>
          </p:nvGrpSpPr>
          <p:grpSpPr>
            <a:xfrm rot="900000">
              <a:off x="4454667" y="6131139"/>
              <a:ext cx="262583" cy="432734"/>
              <a:chOff x="1213593" y="2419137"/>
              <a:chExt cx="262583" cy="432734"/>
            </a:xfrm>
          </p:grpSpPr>
          <p:sp>
            <p:nvSpPr>
              <p:cNvPr id="903" name="四角形: 上の 2 つの角を丸める 902">
                <a:extLst>
                  <a:ext uri="{FF2B5EF4-FFF2-40B4-BE49-F238E27FC236}">
                    <a16:creationId xmlns:a16="http://schemas.microsoft.com/office/drawing/2014/main" id="{2CD3BCD6-85E8-4071-AB3A-EB44C162BCB3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四角形: 上の 2 つの角を丸める 903">
                <a:extLst>
                  <a:ext uri="{FF2B5EF4-FFF2-40B4-BE49-F238E27FC236}">
                    <a16:creationId xmlns:a16="http://schemas.microsoft.com/office/drawing/2014/main" id="{B4108733-232F-4BD5-95B7-C2240692C8E1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9C336220-E786-47FD-B473-41E4AFD72211}"/>
                </a:ext>
              </a:extLst>
            </p:cNvPr>
            <p:cNvSpPr/>
            <p:nvPr/>
          </p:nvSpPr>
          <p:spPr>
            <a:xfrm>
              <a:off x="4369898" y="3912774"/>
              <a:ext cx="136899" cy="6845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292FE3F3-A54D-4B1E-BC95-B55494B3E4D4}"/>
              </a:ext>
            </a:extLst>
          </p:cNvPr>
          <p:cNvGrpSpPr/>
          <p:nvPr/>
        </p:nvGrpSpPr>
        <p:grpSpPr>
          <a:xfrm>
            <a:off x="6830541" y="3748745"/>
            <a:ext cx="2215480" cy="2641556"/>
            <a:chOff x="6537069" y="3251998"/>
            <a:chExt cx="2955511" cy="3523909"/>
          </a:xfrm>
        </p:grpSpPr>
        <p:grpSp>
          <p:nvGrpSpPr>
            <p:cNvPr id="864" name="グループ化 863">
              <a:extLst>
                <a:ext uri="{FF2B5EF4-FFF2-40B4-BE49-F238E27FC236}">
                  <a16:creationId xmlns:a16="http://schemas.microsoft.com/office/drawing/2014/main" id="{325661B4-01B2-47F7-BEA0-461596D5EAF6}"/>
                </a:ext>
              </a:extLst>
            </p:cNvPr>
            <p:cNvGrpSpPr/>
            <p:nvPr/>
          </p:nvGrpSpPr>
          <p:grpSpPr>
            <a:xfrm>
              <a:off x="7974622" y="5325774"/>
              <a:ext cx="786514" cy="1450133"/>
              <a:chOff x="4860324" y="7427023"/>
              <a:chExt cx="657350" cy="1211986"/>
            </a:xfrm>
          </p:grpSpPr>
          <p:sp>
            <p:nvSpPr>
              <p:cNvPr id="834" name="台形 833">
                <a:extLst>
                  <a:ext uri="{FF2B5EF4-FFF2-40B4-BE49-F238E27FC236}">
                    <a16:creationId xmlns:a16="http://schemas.microsoft.com/office/drawing/2014/main" id="{3DA794D0-29CA-497B-ABF0-2079275BD5FB}"/>
                  </a:ext>
                </a:extLst>
              </p:cNvPr>
              <p:cNvSpPr/>
              <p:nvPr/>
            </p:nvSpPr>
            <p:spPr>
              <a:xfrm rot="10800000">
                <a:off x="5011781" y="7966780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0D5632EF-1C04-4ED7-8379-FAC98147CCD6}"/>
                  </a:ext>
                </a:extLst>
              </p:cNvPr>
              <p:cNvSpPr/>
              <p:nvPr/>
            </p:nvSpPr>
            <p:spPr>
              <a:xfrm>
                <a:off x="4860324" y="846672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台形 835">
                <a:extLst>
                  <a:ext uri="{FF2B5EF4-FFF2-40B4-BE49-F238E27FC236}">
                    <a16:creationId xmlns:a16="http://schemas.microsoft.com/office/drawing/2014/main" id="{2E05CBF8-4A1C-462E-968C-0FF0D87ABA10}"/>
                  </a:ext>
                </a:extLst>
              </p:cNvPr>
              <p:cNvSpPr/>
              <p:nvPr/>
            </p:nvSpPr>
            <p:spPr>
              <a:xfrm rot="10800000">
                <a:off x="4895104" y="7579424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7" name="グループ化 836">
                <a:extLst>
                  <a:ext uri="{FF2B5EF4-FFF2-40B4-BE49-F238E27FC236}">
                    <a16:creationId xmlns:a16="http://schemas.microsoft.com/office/drawing/2014/main" id="{2271AAE7-FAFF-44FE-9310-6F19ECE4490C}"/>
                  </a:ext>
                </a:extLst>
              </p:cNvPr>
              <p:cNvGrpSpPr/>
              <p:nvPr/>
            </p:nvGrpSpPr>
            <p:grpSpPr>
              <a:xfrm rot="19800000">
                <a:off x="5061159" y="7427023"/>
                <a:ext cx="456515" cy="1190825"/>
                <a:chOff x="4164333" y="3802400"/>
                <a:chExt cx="456515" cy="1190825"/>
              </a:xfrm>
            </p:grpSpPr>
            <p:sp>
              <p:nvSpPr>
                <p:cNvPr id="838" name="台形 837">
                  <a:extLst>
                    <a:ext uri="{FF2B5EF4-FFF2-40B4-BE49-F238E27FC236}">
                      <a16:creationId xmlns:a16="http://schemas.microsoft.com/office/drawing/2014/main" id="{69AEDC07-60A3-4785-8DDB-3F13503912CF}"/>
                    </a:ext>
                  </a:extLst>
                </p:cNvPr>
                <p:cNvSpPr/>
                <p:nvPr/>
              </p:nvSpPr>
              <p:spPr>
                <a:xfrm rot="10800000">
                  <a:off x="4315791" y="4320996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B9A968E4-64CA-4E10-A55D-7D4DA580366B}"/>
                    </a:ext>
                  </a:extLst>
                </p:cNvPr>
                <p:cNvSpPr/>
                <p:nvPr/>
              </p:nvSpPr>
              <p:spPr>
                <a:xfrm>
                  <a:off x="4164333" y="4820936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台形 839">
                  <a:extLst>
                    <a:ext uri="{FF2B5EF4-FFF2-40B4-BE49-F238E27FC236}">
                      <a16:creationId xmlns:a16="http://schemas.microsoft.com/office/drawing/2014/main" id="{B18DDFAB-5654-495D-9589-D8395679F3AC}"/>
                    </a:ext>
                  </a:extLst>
                </p:cNvPr>
                <p:cNvSpPr/>
                <p:nvPr/>
              </p:nvSpPr>
              <p:spPr>
                <a:xfrm rot="10800000">
                  <a:off x="4266633" y="3802400"/>
                  <a:ext cx="354215" cy="962679"/>
                </a:xfrm>
                <a:custGeom>
                  <a:avLst/>
                  <a:gdLst>
                    <a:gd name="connsiteX0" fmla="*/ 0 w 489808"/>
                    <a:gd name="connsiteY0" fmla="*/ 991509 h 991509"/>
                    <a:gd name="connsiteX1" fmla="*/ 65992 w 489808"/>
                    <a:gd name="connsiteY1" fmla="*/ 0 h 991509"/>
                    <a:gd name="connsiteX2" fmla="*/ 423816 w 489808"/>
                    <a:gd name="connsiteY2" fmla="*/ 0 h 991509"/>
                    <a:gd name="connsiteX3" fmla="*/ 489808 w 489808"/>
                    <a:gd name="connsiteY3" fmla="*/ 991509 h 991509"/>
                    <a:gd name="connsiteX4" fmla="*/ 0 w 489808"/>
                    <a:gd name="connsiteY4" fmla="*/ 991509 h 991509"/>
                    <a:gd name="connsiteX0" fmla="*/ 0 w 423816"/>
                    <a:gd name="connsiteY0" fmla="*/ 991509 h 1151838"/>
                    <a:gd name="connsiteX1" fmla="*/ 65992 w 423816"/>
                    <a:gd name="connsiteY1" fmla="*/ 0 h 1151838"/>
                    <a:gd name="connsiteX2" fmla="*/ 423816 w 423816"/>
                    <a:gd name="connsiteY2" fmla="*/ 0 h 1151838"/>
                    <a:gd name="connsiteX3" fmla="*/ 411906 w 423816"/>
                    <a:gd name="connsiteY3" fmla="*/ 1151838 h 1151838"/>
                    <a:gd name="connsiteX4" fmla="*/ 0 w 423816"/>
                    <a:gd name="connsiteY4" fmla="*/ 991509 h 1151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3816" h="1151838">
                      <a:moveTo>
                        <a:pt x="0" y="991509"/>
                      </a:moveTo>
                      <a:lnTo>
                        <a:pt x="65992" y="0"/>
                      </a:lnTo>
                      <a:lnTo>
                        <a:pt x="423816" y="0"/>
                      </a:lnTo>
                      <a:lnTo>
                        <a:pt x="411906" y="1151838"/>
                      </a:lnTo>
                      <a:lnTo>
                        <a:pt x="0" y="991509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29" name="フリーフォーム: 図形 728">
              <a:extLst>
                <a:ext uri="{FF2B5EF4-FFF2-40B4-BE49-F238E27FC236}">
                  <a16:creationId xmlns:a16="http://schemas.microsoft.com/office/drawing/2014/main" id="{FE83A069-E24F-44A4-B26F-AFA50EEE07EE}"/>
                </a:ext>
              </a:extLst>
            </p:cNvPr>
            <p:cNvSpPr/>
            <p:nvPr/>
          </p:nvSpPr>
          <p:spPr>
            <a:xfrm>
              <a:off x="7593647" y="4621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台形 729">
              <a:extLst>
                <a:ext uri="{FF2B5EF4-FFF2-40B4-BE49-F238E27FC236}">
                  <a16:creationId xmlns:a16="http://schemas.microsoft.com/office/drawing/2014/main" id="{34BFA315-F09C-4338-845E-0486D7FDBDB7}"/>
                </a:ext>
              </a:extLst>
            </p:cNvPr>
            <p:cNvSpPr/>
            <p:nvPr/>
          </p:nvSpPr>
          <p:spPr>
            <a:xfrm rot="18900000">
              <a:off x="7839600" y="47184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2" name="台形 731">
              <a:extLst>
                <a:ext uri="{FF2B5EF4-FFF2-40B4-BE49-F238E27FC236}">
                  <a16:creationId xmlns:a16="http://schemas.microsoft.com/office/drawing/2014/main" id="{5E7740F0-478F-4E8C-B13B-5F399AA1D3F9}"/>
                </a:ext>
              </a:extLst>
            </p:cNvPr>
            <p:cNvSpPr/>
            <p:nvPr/>
          </p:nvSpPr>
          <p:spPr>
            <a:xfrm>
              <a:off x="8140548" y="4497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8709E2D9-CF4B-43CA-AC78-85669DC0728F}"/>
                </a:ext>
              </a:extLst>
            </p:cNvPr>
            <p:cNvGrpSpPr/>
            <p:nvPr/>
          </p:nvGrpSpPr>
          <p:grpSpPr>
            <a:xfrm>
              <a:off x="6537069" y="4955510"/>
              <a:ext cx="2955511" cy="1818452"/>
              <a:chOff x="6537069" y="1221710"/>
              <a:chExt cx="2955511" cy="1818452"/>
            </a:xfrm>
          </p:grpSpPr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7987498A-9FFF-4329-82AA-AC8CD8877CA0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738" name="星: 32 pt 737">
                  <a:extLst>
                    <a:ext uri="{FF2B5EF4-FFF2-40B4-BE49-F238E27FC236}">
                      <a16:creationId xmlns:a16="http://schemas.microsoft.com/office/drawing/2014/main" id="{C365D10A-64C9-4B97-B86E-2DC002FF272F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星: 32 pt 738">
                  <a:extLst>
                    <a:ext uri="{FF2B5EF4-FFF2-40B4-BE49-F238E27FC236}">
                      <a16:creationId xmlns:a16="http://schemas.microsoft.com/office/drawing/2014/main" id="{782128D6-CAF4-4813-9321-0DC87EDC48D2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円: 塗りつぶしなし 739">
                  <a:extLst>
                    <a:ext uri="{FF2B5EF4-FFF2-40B4-BE49-F238E27FC236}">
                      <a16:creationId xmlns:a16="http://schemas.microsoft.com/office/drawing/2014/main" id="{DAF9E53A-4A79-40F5-956C-23E0A9FBA729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円: 塗りつぶしなし 740">
                  <a:extLst>
                    <a:ext uri="{FF2B5EF4-FFF2-40B4-BE49-F238E27FC236}">
                      <a16:creationId xmlns:a16="http://schemas.microsoft.com/office/drawing/2014/main" id="{40E83506-5AF3-4476-87F6-A5EA52CFEC00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アーチ 741">
                  <a:extLst>
                    <a:ext uri="{FF2B5EF4-FFF2-40B4-BE49-F238E27FC236}">
                      <a16:creationId xmlns:a16="http://schemas.microsoft.com/office/drawing/2014/main" id="{42C994FF-6C31-4BD3-9BD2-B39EADFF572D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083BDD13-A8DB-48F1-9360-798C3CE2B487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円: 塗りつぶしなし 743">
                  <a:extLst>
                    <a:ext uri="{FF2B5EF4-FFF2-40B4-BE49-F238E27FC236}">
                      <a16:creationId xmlns:a16="http://schemas.microsoft.com/office/drawing/2014/main" id="{4C934559-BAFD-44F3-A0B4-73892781BF98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円: 塗りつぶしなし 744">
                  <a:extLst>
                    <a:ext uri="{FF2B5EF4-FFF2-40B4-BE49-F238E27FC236}">
                      <a16:creationId xmlns:a16="http://schemas.microsoft.com/office/drawing/2014/main" id="{57478053-0B69-478C-955B-7B147ACF4D05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四角形: 角を丸くする 745">
                  <a:extLst>
                    <a:ext uri="{FF2B5EF4-FFF2-40B4-BE49-F238E27FC236}">
                      <a16:creationId xmlns:a16="http://schemas.microsoft.com/office/drawing/2014/main" id="{64BFA64E-7ECF-421A-AFB1-C5D1BDB61CBF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四角形: 上の 2 つの角を丸める 746">
                  <a:extLst>
                    <a:ext uri="{FF2B5EF4-FFF2-40B4-BE49-F238E27FC236}">
                      <a16:creationId xmlns:a16="http://schemas.microsoft.com/office/drawing/2014/main" id="{124DD807-5BD4-408C-B769-D7090C50D72E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台形 747">
                  <a:extLst>
                    <a:ext uri="{FF2B5EF4-FFF2-40B4-BE49-F238E27FC236}">
                      <a16:creationId xmlns:a16="http://schemas.microsoft.com/office/drawing/2014/main" id="{29A1E0D6-11BE-444D-93DC-5EBEEA64EAE6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アーチ 748">
                  <a:extLst>
                    <a:ext uri="{FF2B5EF4-FFF2-40B4-BE49-F238E27FC236}">
                      <a16:creationId xmlns:a16="http://schemas.microsoft.com/office/drawing/2014/main" id="{D8F099C1-01C1-41DE-B64F-6AA8F826D595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0" name="四角形: 角を丸くする 749">
                  <a:extLst>
                    <a:ext uri="{FF2B5EF4-FFF2-40B4-BE49-F238E27FC236}">
                      <a16:creationId xmlns:a16="http://schemas.microsoft.com/office/drawing/2014/main" id="{9F47BE8F-C36A-469D-B6C5-F73D4D238832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楕円 750">
                  <a:extLst>
                    <a:ext uri="{FF2B5EF4-FFF2-40B4-BE49-F238E27FC236}">
                      <a16:creationId xmlns:a16="http://schemas.microsoft.com/office/drawing/2014/main" id="{6A17B5D7-8422-4390-911E-F7D1DFB6FBE2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D0463C06-7B38-42B7-AD6E-C6C25693966B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D7F5BB2F-5249-4DCC-A08B-4999CF46202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楕円 736">
                  <a:extLst>
                    <a:ext uri="{FF2B5EF4-FFF2-40B4-BE49-F238E27FC236}">
                      <a16:creationId xmlns:a16="http://schemas.microsoft.com/office/drawing/2014/main" id="{CB4C4730-26B2-4ED5-B84C-30C26866330A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60" name="グループ化 759">
              <a:extLst>
                <a:ext uri="{FF2B5EF4-FFF2-40B4-BE49-F238E27FC236}">
                  <a16:creationId xmlns:a16="http://schemas.microsoft.com/office/drawing/2014/main" id="{04457D42-0EA8-4007-A208-FC1D3DBC0D7F}"/>
                </a:ext>
              </a:extLst>
            </p:cNvPr>
            <p:cNvGrpSpPr/>
            <p:nvPr/>
          </p:nvGrpSpPr>
          <p:grpSpPr>
            <a:xfrm>
              <a:off x="7259727" y="4615348"/>
              <a:ext cx="652877" cy="334322"/>
              <a:chOff x="671569" y="862641"/>
              <a:chExt cx="683016" cy="349755"/>
            </a:xfrm>
          </p:grpSpPr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8B0A8696-1F95-4489-A709-E9E7A63B3FAC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四角形: 角を丸くする 761">
                <a:extLst>
                  <a:ext uri="{FF2B5EF4-FFF2-40B4-BE49-F238E27FC236}">
                    <a16:creationId xmlns:a16="http://schemas.microsoft.com/office/drawing/2014/main" id="{628F0436-BC92-4D73-A4FA-97C1EF060575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四角形: 角を丸くする 762">
                <a:extLst>
                  <a:ext uri="{FF2B5EF4-FFF2-40B4-BE49-F238E27FC236}">
                    <a16:creationId xmlns:a16="http://schemas.microsoft.com/office/drawing/2014/main" id="{718794C1-DAF1-474A-AA9A-8172DA07D09C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4" name="フリーフォーム: 図形 763">
              <a:extLst>
                <a:ext uri="{FF2B5EF4-FFF2-40B4-BE49-F238E27FC236}">
                  <a16:creationId xmlns:a16="http://schemas.microsoft.com/office/drawing/2014/main" id="{8E814B51-293D-42C6-B833-941878F6F20B}"/>
                </a:ext>
              </a:extLst>
            </p:cNvPr>
            <p:cNvSpPr/>
            <p:nvPr/>
          </p:nvSpPr>
          <p:spPr>
            <a:xfrm rot="8100000">
              <a:off x="7797524" y="4722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5" name="四角形: 上の 2 つの角を丸める 764">
              <a:extLst>
                <a:ext uri="{FF2B5EF4-FFF2-40B4-BE49-F238E27FC236}">
                  <a16:creationId xmlns:a16="http://schemas.microsoft.com/office/drawing/2014/main" id="{A4D0BA34-1AC9-4B3E-B70A-B69DC512FDCD}"/>
                </a:ext>
              </a:extLst>
            </p:cNvPr>
            <p:cNvSpPr/>
            <p:nvPr/>
          </p:nvSpPr>
          <p:spPr>
            <a:xfrm>
              <a:off x="7585446" y="4588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79" name="グループ化 778">
              <a:extLst>
                <a:ext uri="{FF2B5EF4-FFF2-40B4-BE49-F238E27FC236}">
                  <a16:creationId xmlns:a16="http://schemas.microsoft.com/office/drawing/2014/main" id="{F323B8F1-D425-4DB3-8117-E7BCF6ACD2E2}"/>
                </a:ext>
              </a:extLst>
            </p:cNvPr>
            <p:cNvGrpSpPr/>
            <p:nvPr/>
          </p:nvGrpSpPr>
          <p:grpSpPr>
            <a:xfrm rot="900000">
              <a:off x="7650169" y="3251998"/>
              <a:ext cx="1184513" cy="1357526"/>
              <a:chOff x="3788455" y="5938847"/>
              <a:chExt cx="1184513" cy="1357526"/>
            </a:xfrm>
          </p:grpSpPr>
          <p:sp>
            <p:nvSpPr>
              <p:cNvPr id="780" name="楕円 1">
                <a:extLst>
                  <a:ext uri="{FF2B5EF4-FFF2-40B4-BE49-F238E27FC236}">
                    <a16:creationId xmlns:a16="http://schemas.microsoft.com/office/drawing/2014/main" id="{A6028BD3-20F6-4A78-B4CB-91DF4AD6D1CD}"/>
                  </a:ext>
                </a:extLst>
              </p:cNvPr>
              <p:cNvSpPr/>
              <p:nvPr/>
            </p:nvSpPr>
            <p:spPr>
              <a:xfrm rot="20952697">
                <a:off x="3788455" y="6803660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四角形: 角を丸くする 780">
                <a:extLst>
                  <a:ext uri="{FF2B5EF4-FFF2-40B4-BE49-F238E27FC236}">
                    <a16:creationId xmlns:a16="http://schemas.microsoft.com/office/drawing/2014/main" id="{E227CB95-8AFA-4633-9020-B9607D2983E3}"/>
                  </a:ext>
                </a:extLst>
              </p:cNvPr>
              <p:cNvSpPr/>
              <p:nvPr/>
            </p:nvSpPr>
            <p:spPr>
              <a:xfrm rot="20952697">
                <a:off x="3831303" y="6091819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楕円 14">
                <a:extLst>
                  <a:ext uri="{FF2B5EF4-FFF2-40B4-BE49-F238E27FC236}">
                    <a16:creationId xmlns:a16="http://schemas.microsoft.com/office/drawing/2014/main" id="{12D1FE27-0C72-4E00-BA49-21AB2FD70936}"/>
                  </a:ext>
                </a:extLst>
              </p:cNvPr>
              <p:cNvSpPr/>
              <p:nvPr/>
            </p:nvSpPr>
            <p:spPr>
              <a:xfrm rot="20052697">
                <a:off x="4029862" y="701288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BF69BD0B-CCC6-40DC-9207-9D9D5D04ECD8}"/>
                  </a:ext>
                </a:extLst>
              </p:cNvPr>
              <p:cNvSpPr/>
              <p:nvPr/>
            </p:nvSpPr>
            <p:spPr>
              <a:xfrm rot="20052697">
                <a:off x="4060935" y="702162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月 784">
                <a:extLst>
                  <a:ext uri="{FF2B5EF4-FFF2-40B4-BE49-F238E27FC236}">
                    <a16:creationId xmlns:a16="http://schemas.microsoft.com/office/drawing/2014/main" id="{4DC10B21-5699-4DAE-9D4D-CAA46699017D}"/>
                  </a:ext>
                </a:extLst>
              </p:cNvPr>
              <p:cNvSpPr/>
              <p:nvPr/>
            </p:nvSpPr>
            <p:spPr>
              <a:xfrm rot="4752697">
                <a:off x="3934008" y="6452374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7B3BE693-BB53-4AD6-9127-73B16A76FF34}"/>
                  </a:ext>
                </a:extLst>
              </p:cNvPr>
              <p:cNvSpPr/>
              <p:nvPr/>
            </p:nvSpPr>
            <p:spPr>
              <a:xfrm rot="8352697">
                <a:off x="3971377" y="5938847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921F918E-7449-42D1-9E2D-0D9893B14F84}"/>
                  </a:ext>
                </a:extLst>
              </p:cNvPr>
              <p:cNvSpPr/>
              <p:nvPr/>
            </p:nvSpPr>
            <p:spPr>
              <a:xfrm rot="20952697">
                <a:off x="4402533" y="65716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111F56E8-3D08-41DF-884F-67637B5F1B68}"/>
                  </a:ext>
                </a:extLst>
              </p:cNvPr>
              <p:cNvSpPr/>
              <p:nvPr/>
            </p:nvSpPr>
            <p:spPr>
              <a:xfrm rot="20952697">
                <a:off x="4401470" y="66099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月 788">
                <a:extLst>
                  <a:ext uri="{FF2B5EF4-FFF2-40B4-BE49-F238E27FC236}">
                    <a16:creationId xmlns:a16="http://schemas.microsoft.com/office/drawing/2014/main" id="{855FA275-8606-47D5-AB72-F82322A78E91}"/>
                  </a:ext>
                </a:extLst>
              </p:cNvPr>
              <p:cNvSpPr/>
              <p:nvPr/>
            </p:nvSpPr>
            <p:spPr>
              <a:xfrm rot="10152697">
                <a:off x="4296338" y="6112632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94" name="四角形: 上の 2 つの角を丸める 893">
              <a:extLst>
                <a:ext uri="{FF2B5EF4-FFF2-40B4-BE49-F238E27FC236}">
                  <a16:creationId xmlns:a16="http://schemas.microsoft.com/office/drawing/2014/main" id="{671120F2-A5DE-4959-A1A5-E4B5B8FABBF8}"/>
                </a:ext>
              </a:extLst>
            </p:cNvPr>
            <p:cNvSpPr/>
            <p:nvPr/>
          </p:nvSpPr>
          <p:spPr>
            <a:xfrm>
              <a:off x="7993875" y="46773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フリーフォーム: 図形 895">
              <a:extLst>
                <a:ext uri="{FF2B5EF4-FFF2-40B4-BE49-F238E27FC236}">
                  <a16:creationId xmlns:a16="http://schemas.microsoft.com/office/drawing/2014/main" id="{7509B0A5-7C73-47EA-B165-31415EEAE35F}"/>
                </a:ext>
              </a:extLst>
            </p:cNvPr>
            <p:cNvSpPr/>
            <p:nvPr/>
          </p:nvSpPr>
          <p:spPr>
            <a:xfrm>
              <a:off x="7796213" y="47886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フリーフォーム: 図形 897">
              <a:extLst>
                <a:ext uri="{FF2B5EF4-FFF2-40B4-BE49-F238E27FC236}">
                  <a16:creationId xmlns:a16="http://schemas.microsoft.com/office/drawing/2014/main" id="{873AB752-677B-47A3-964A-7547F2A22983}"/>
                </a:ext>
              </a:extLst>
            </p:cNvPr>
            <p:cNvSpPr/>
            <p:nvPr/>
          </p:nvSpPr>
          <p:spPr>
            <a:xfrm rot="20376193">
              <a:off x="7987650" y="468756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5" name="グループ化 904">
              <a:extLst>
                <a:ext uri="{FF2B5EF4-FFF2-40B4-BE49-F238E27FC236}">
                  <a16:creationId xmlns:a16="http://schemas.microsoft.com/office/drawing/2014/main" id="{9563E08F-7453-4E63-A9D6-24BCD17D572C}"/>
                </a:ext>
              </a:extLst>
            </p:cNvPr>
            <p:cNvGrpSpPr/>
            <p:nvPr/>
          </p:nvGrpSpPr>
          <p:grpSpPr>
            <a:xfrm rot="900000">
              <a:off x="7826517" y="6131139"/>
              <a:ext cx="262583" cy="432734"/>
              <a:chOff x="1213593" y="2419137"/>
              <a:chExt cx="262583" cy="432734"/>
            </a:xfrm>
          </p:grpSpPr>
          <p:sp>
            <p:nvSpPr>
              <p:cNvPr id="906" name="四角形: 上の 2 つの角を丸める 905">
                <a:extLst>
                  <a:ext uri="{FF2B5EF4-FFF2-40B4-BE49-F238E27FC236}">
                    <a16:creationId xmlns:a16="http://schemas.microsoft.com/office/drawing/2014/main" id="{CDD58950-E4EF-48D6-8A85-40CD9DDA68E2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四角形: 上の 2 つの角を丸める 906">
                <a:extLst>
                  <a:ext uri="{FF2B5EF4-FFF2-40B4-BE49-F238E27FC236}">
                    <a16:creationId xmlns:a16="http://schemas.microsoft.com/office/drawing/2014/main" id="{DA66B4C4-E22B-43CE-AF29-A0CCB3637F48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A91BE448-9014-4671-94B5-962CE77A09ED}"/>
                </a:ext>
              </a:extLst>
            </p:cNvPr>
            <p:cNvSpPr/>
            <p:nvPr/>
          </p:nvSpPr>
          <p:spPr>
            <a:xfrm>
              <a:off x="7732528" y="3859994"/>
              <a:ext cx="201319" cy="10066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0582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pptxf12_自転車を手で押す男の子のイラスト</dc:title>
  <dc:subject>pptxf12_自転車を手で押す男の子のイラスト</dc:subject>
  <dc:creator>でじけろお</dc:creator>
  <cp:revision>1</cp:revision>
  <dcterms:created xsi:type="dcterms:W3CDTF">2018-05-20T00:31:01Z</dcterms:created>
  <dcterms:modified xsi:type="dcterms:W3CDTF">2020-10-15T16:04:59Z</dcterms:modified>
  <cp:version>1</cp:version>
</cp:coreProperties>
</file>